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6" r:id="rId5"/>
    <p:sldId id="346" r:id="rId6"/>
    <p:sldId id="324" r:id="rId7"/>
    <p:sldId id="330" r:id="rId8"/>
    <p:sldId id="327" r:id="rId9"/>
    <p:sldId id="347" r:id="rId10"/>
    <p:sldId id="363" r:id="rId11"/>
    <p:sldId id="348" r:id="rId12"/>
    <p:sldId id="318" r:id="rId13"/>
    <p:sldId id="349" r:id="rId14"/>
    <p:sldId id="382" r:id="rId15"/>
    <p:sldId id="383" r:id="rId16"/>
    <p:sldId id="257" r:id="rId17"/>
    <p:sldId id="306" r:id="rId18"/>
    <p:sldId id="385" r:id="rId19"/>
    <p:sldId id="384" r:id="rId20"/>
    <p:sldId id="261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76CE78-13EB-45B6-B17A-6158E13A4301}" v="5" dt="2022-10-27T14:21:32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216" autoAdjust="0"/>
    <p:restoredTop sz="94660"/>
  </p:normalViewPr>
  <p:slideViewPr>
    <p:cSldViewPr snapToObjects="1">
      <p:cViewPr varScale="1">
        <p:scale>
          <a:sx n="146" d="100"/>
          <a:sy n="146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D68F5-0EC2-46B8-B6C0-B661C252AA8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21B8D04B-6B61-4074-99AF-37A453424801}">
      <dgm:prSet phldrT="[Tekst]"/>
      <dgm:spPr/>
      <dgm:t>
        <a:bodyPr/>
        <a:lstStyle/>
        <a:p>
          <a:r>
            <a:rPr lang="nb-NO" dirty="0"/>
            <a:t>EMA</a:t>
          </a:r>
        </a:p>
      </dgm:t>
    </dgm:pt>
    <dgm:pt modelId="{D13070A0-A391-4DFF-9E47-6A50A9F7847F}" type="parTrans" cxnId="{3E43373D-A4BD-4C1B-AD13-3972544BAEAE}">
      <dgm:prSet/>
      <dgm:spPr/>
      <dgm:t>
        <a:bodyPr/>
        <a:lstStyle/>
        <a:p>
          <a:endParaRPr lang="nb-NO"/>
        </a:p>
      </dgm:t>
    </dgm:pt>
    <dgm:pt modelId="{041A6FB9-2242-4A22-AD10-37C856713A09}" type="sibTrans" cxnId="{3E43373D-A4BD-4C1B-AD13-3972544BAEAE}">
      <dgm:prSet/>
      <dgm:spPr/>
      <dgm:t>
        <a:bodyPr/>
        <a:lstStyle/>
        <a:p>
          <a:endParaRPr lang="nb-NO"/>
        </a:p>
      </dgm:t>
    </dgm:pt>
    <dgm:pt modelId="{849DBA54-9306-4748-AEF7-70AEEF4B8BFA}">
      <dgm:prSet phldrT="[Tekst]"/>
      <dgm:spPr/>
      <dgm:t>
        <a:bodyPr/>
        <a:lstStyle/>
        <a:p>
          <a:r>
            <a:rPr lang="nb-NO" dirty="0"/>
            <a:t>COMP</a:t>
          </a:r>
        </a:p>
      </dgm:t>
    </dgm:pt>
    <dgm:pt modelId="{5A6DD409-EBC8-41DA-B157-A795A03B1538}" type="parTrans" cxnId="{2053AF2A-EC0F-46F6-8C7A-2072AFC1B371}">
      <dgm:prSet/>
      <dgm:spPr/>
      <dgm:t>
        <a:bodyPr/>
        <a:lstStyle/>
        <a:p>
          <a:endParaRPr lang="nb-NO"/>
        </a:p>
      </dgm:t>
    </dgm:pt>
    <dgm:pt modelId="{46544C76-1CA3-4576-BB02-B41FAD022650}" type="sibTrans" cxnId="{2053AF2A-EC0F-46F6-8C7A-2072AFC1B371}">
      <dgm:prSet/>
      <dgm:spPr/>
      <dgm:t>
        <a:bodyPr/>
        <a:lstStyle/>
        <a:p>
          <a:endParaRPr lang="nb-NO"/>
        </a:p>
      </dgm:t>
    </dgm:pt>
    <dgm:pt modelId="{505E3A12-73A8-424B-AF6E-16B54D5A0372}">
      <dgm:prSet phldrT="[Tekst]"/>
      <dgm:spPr/>
      <dgm:t>
        <a:bodyPr/>
        <a:lstStyle/>
        <a:p>
          <a:r>
            <a:rPr lang="nb-NO" dirty="0"/>
            <a:t>CHMP</a:t>
          </a:r>
        </a:p>
      </dgm:t>
    </dgm:pt>
    <dgm:pt modelId="{09032CE9-FAD6-4E81-80C9-ACA07DB24E07}" type="parTrans" cxnId="{474B70E8-8A7F-4D15-AD09-CCC5AC13A6BB}">
      <dgm:prSet/>
      <dgm:spPr/>
      <dgm:t>
        <a:bodyPr/>
        <a:lstStyle/>
        <a:p>
          <a:endParaRPr lang="nb-NO"/>
        </a:p>
      </dgm:t>
    </dgm:pt>
    <dgm:pt modelId="{BF5A2E85-1563-4E0E-B9B9-A2E703EAE591}" type="sibTrans" cxnId="{474B70E8-8A7F-4D15-AD09-CCC5AC13A6BB}">
      <dgm:prSet/>
      <dgm:spPr/>
      <dgm:t>
        <a:bodyPr/>
        <a:lstStyle/>
        <a:p>
          <a:endParaRPr lang="nb-NO"/>
        </a:p>
      </dgm:t>
    </dgm:pt>
    <dgm:pt modelId="{187B55CE-ABCE-44DB-98E6-B4337307DB3D}">
      <dgm:prSet phldrT="[Tekst]"/>
      <dgm:spPr/>
      <dgm:t>
        <a:bodyPr/>
        <a:lstStyle/>
        <a:p>
          <a:r>
            <a:rPr lang="nb-NO" dirty="0"/>
            <a:t>PRAC</a:t>
          </a:r>
        </a:p>
      </dgm:t>
    </dgm:pt>
    <dgm:pt modelId="{C1087DAD-6DDF-4EA6-AE1A-EF2308CD1C1E}" type="parTrans" cxnId="{0835E818-EA53-42BD-891C-D55A5AB31460}">
      <dgm:prSet/>
      <dgm:spPr/>
      <dgm:t>
        <a:bodyPr/>
        <a:lstStyle/>
        <a:p>
          <a:endParaRPr lang="nb-NO"/>
        </a:p>
      </dgm:t>
    </dgm:pt>
    <dgm:pt modelId="{48B540E6-B69C-457D-8E46-EFDD45AA2B5F}" type="sibTrans" cxnId="{0835E818-EA53-42BD-891C-D55A5AB31460}">
      <dgm:prSet/>
      <dgm:spPr/>
      <dgm:t>
        <a:bodyPr/>
        <a:lstStyle/>
        <a:p>
          <a:endParaRPr lang="nb-NO"/>
        </a:p>
      </dgm:t>
    </dgm:pt>
    <dgm:pt modelId="{149ACAE3-B932-43DA-837E-BB773036B111}">
      <dgm:prSet/>
      <dgm:spPr/>
      <dgm:t>
        <a:bodyPr/>
        <a:lstStyle/>
        <a:p>
          <a:r>
            <a:rPr lang="nb-NO" dirty="0"/>
            <a:t>PDCO</a:t>
          </a:r>
        </a:p>
      </dgm:t>
    </dgm:pt>
    <dgm:pt modelId="{FD21B61F-113B-4A2C-B136-AECC8FC73AF8}" type="parTrans" cxnId="{FFBFB678-B14D-4EE2-8F62-D9CA8F940516}">
      <dgm:prSet/>
      <dgm:spPr/>
      <dgm:t>
        <a:bodyPr/>
        <a:lstStyle/>
        <a:p>
          <a:endParaRPr lang="nb-NO"/>
        </a:p>
      </dgm:t>
    </dgm:pt>
    <dgm:pt modelId="{F77B4FCB-0D9A-43B1-91F4-7CE4305329B8}" type="sibTrans" cxnId="{FFBFB678-B14D-4EE2-8F62-D9CA8F940516}">
      <dgm:prSet/>
      <dgm:spPr/>
      <dgm:t>
        <a:bodyPr/>
        <a:lstStyle/>
        <a:p>
          <a:endParaRPr lang="nb-NO"/>
        </a:p>
      </dgm:t>
    </dgm:pt>
    <dgm:pt modelId="{99CE4BBB-0B86-4166-B1FC-083CAC6E8E63}">
      <dgm:prSet/>
      <dgm:spPr/>
      <dgm:t>
        <a:bodyPr/>
        <a:lstStyle/>
        <a:p>
          <a:r>
            <a:rPr lang="nb-NO" dirty="0"/>
            <a:t>CVMP</a:t>
          </a:r>
        </a:p>
      </dgm:t>
    </dgm:pt>
    <dgm:pt modelId="{54187E52-1E22-42D3-BD74-98887622F0ED}" type="parTrans" cxnId="{F6738A4D-78F7-429B-A6EA-66AC4ECCBAD6}">
      <dgm:prSet/>
      <dgm:spPr/>
      <dgm:t>
        <a:bodyPr/>
        <a:lstStyle/>
        <a:p>
          <a:endParaRPr lang="nb-NO"/>
        </a:p>
      </dgm:t>
    </dgm:pt>
    <dgm:pt modelId="{721216D9-A596-4D0B-BAC0-165861ECEF63}" type="sibTrans" cxnId="{F6738A4D-78F7-429B-A6EA-66AC4ECCBAD6}">
      <dgm:prSet/>
      <dgm:spPr/>
      <dgm:t>
        <a:bodyPr/>
        <a:lstStyle/>
        <a:p>
          <a:endParaRPr lang="nb-NO"/>
        </a:p>
      </dgm:t>
    </dgm:pt>
    <dgm:pt modelId="{523D60AA-EBA0-41B7-90F6-B82912F7E4B6}">
      <dgm:prSet/>
      <dgm:spPr/>
      <dgm:t>
        <a:bodyPr/>
        <a:lstStyle/>
        <a:p>
          <a:r>
            <a:rPr lang="nb-NO" dirty="0"/>
            <a:t>HMPC</a:t>
          </a:r>
        </a:p>
      </dgm:t>
    </dgm:pt>
    <dgm:pt modelId="{B7E552BF-4D33-40BB-88D9-E87E3C24E32B}" type="parTrans" cxnId="{8F56EB0C-01C7-4169-A442-5B71256F53FE}">
      <dgm:prSet/>
      <dgm:spPr/>
      <dgm:t>
        <a:bodyPr/>
        <a:lstStyle/>
        <a:p>
          <a:endParaRPr lang="nb-NO"/>
        </a:p>
      </dgm:t>
    </dgm:pt>
    <dgm:pt modelId="{61E91536-F7FD-4593-B480-6ADA2263B94C}" type="sibTrans" cxnId="{8F56EB0C-01C7-4169-A442-5B71256F53FE}">
      <dgm:prSet/>
      <dgm:spPr/>
      <dgm:t>
        <a:bodyPr/>
        <a:lstStyle/>
        <a:p>
          <a:endParaRPr lang="nb-NO"/>
        </a:p>
      </dgm:t>
    </dgm:pt>
    <dgm:pt modelId="{7E0350ED-E5C1-4997-9C9F-12EA3C4CD145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lumMod val="110000"/>
                <a:satMod val="105000"/>
                <a:tint val="67000"/>
                <a:alpha val="6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nb-NO" dirty="0"/>
            <a:t>European Commission</a:t>
          </a:r>
        </a:p>
      </dgm:t>
    </dgm:pt>
    <dgm:pt modelId="{8EABD660-3B5D-4EB1-8463-D41C0536E7D4}" type="parTrans" cxnId="{35AE0D16-F0D5-4A55-84BE-B0EAFE938E79}">
      <dgm:prSet/>
      <dgm:spPr/>
      <dgm:t>
        <a:bodyPr/>
        <a:lstStyle/>
        <a:p>
          <a:endParaRPr lang="nb-NO"/>
        </a:p>
      </dgm:t>
    </dgm:pt>
    <dgm:pt modelId="{B73BF9C4-1F96-4836-93E5-0CE749ABD0AA}" type="sibTrans" cxnId="{35AE0D16-F0D5-4A55-84BE-B0EAFE938E79}">
      <dgm:prSet/>
      <dgm:spPr/>
      <dgm:t>
        <a:bodyPr/>
        <a:lstStyle/>
        <a:p>
          <a:endParaRPr lang="nb-NO"/>
        </a:p>
      </dgm:t>
    </dgm:pt>
    <dgm:pt modelId="{99A6902E-3D8B-459D-9FE9-041A1098870D}">
      <dgm:prSet/>
      <dgm:spPr/>
      <dgm:t>
        <a:bodyPr/>
        <a:lstStyle/>
        <a:p>
          <a:r>
            <a:rPr lang="nb-NO" dirty="0"/>
            <a:t>SAWP</a:t>
          </a:r>
        </a:p>
      </dgm:t>
    </dgm:pt>
    <dgm:pt modelId="{5538A216-4D00-4E4D-A710-676CE9825497}" type="parTrans" cxnId="{411115D6-B79B-4A57-9F92-860B27718B4D}">
      <dgm:prSet/>
      <dgm:spPr/>
      <dgm:t>
        <a:bodyPr/>
        <a:lstStyle/>
        <a:p>
          <a:endParaRPr lang="nb-NO"/>
        </a:p>
      </dgm:t>
    </dgm:pt>
    <dgm:pt modelId="{31E95E7E-442E-4FA1-A616-977277727CB6}" type="sibTrans" cxnId="{411115D6-B79B-4A57-9F92-860B27718B4D}">
      <dgm:prSet/>
      <dgm:spPr/>
      <dgm:t>
        <a:bodyPr/>
        <a:lstStyle/>
        <a:p>
          <a:endParaRPr lang="nb-NO"/>
        </a:p>
      </dgm:t>
    </dgm:pt>
    <dgm:pt modelId="{B0BBFC7C-1AFF-42F6-B3AF-21F5A51B884D}">
      <dgm:prSet/>
      <dgm:spPr/>
      <dgm:t>
        <a:bodyPr/>
        <a:lstStyle/>
        <a:p>
          <a:r>
            <a:rPr lang="nb-NO" dirty="0"/>
            <a:t>Diverse WP</a:t>
          </a:r>
        </a:p>
      </dgm:t>
    </dgm:pt>
    <dgm:pt modelId="{F818EACF-CABA-41CB-9D77-9094A2DF7371}" type="parTrans" cxnId="{5ECB9283-B1B9-4CC9-A3CA-7EF5AD0BA0DC}">
      <dgm:prSet/>
      <dgm:spPr/>
      <dgm:t>
        <a:bodyPr/>
        <a:lstStyle/>
        <a:p>
          <a:endParaRPr lang="nb-NO"/>
        </a:p>
      </dgm:t>
    </dgm:pt>
    <dgm:pt modelId="{9F6EA9A9-3D9B-465A-8A94-A1FD0C35BB53}" type="sibTrans" cxnId="{5ECB9283-B1B9-4CC9-A3CA-7EF5AD0BA0DC}">
      <dgm:prSet/>
      <dgm:spPr/>
      <dgm:t>
        <a:bodyPr/>
        <a:lstStyle/>
        <a:p>
          <a:endParaRPr lang="nb-NO"/>
        </a:p>
      </dgm:t>
    </dgm:pt>
    <dgm:pt modelId="{47FB8112-500E-48F6-84A6-4737C93D442E}">
      <dgm:prSet phldrT="[Tekst]"/>
      <dgm:spPr/>
      <dgm:t>
        <a:bodyPr/>
        <a:lstStyle/>
        <a:p>
          <a:r>
            <a:rPr lang="nb-NO"/>
            <a:t>CAT</a:t>
          </a:r>
          <a:endParaRPr lang="nb-NO" dirty="0"/>
        </a:p>
      </dgm:t>
    </dgm:pt>
    <dgm:pt modelId="{BD597F68-13DC-4285-86EE-9F813417ED74}" type="parTrans" cxnId="{44336273-9F56-42DD-AAD4-3F824F955978}">
      <dgm:prSet/>
      <dgm:spPr/>
      <dgm:t>
        <a:bodyPr/>
        <a:lstStyle/>
        <a:p>
          <a:endParaRPr lang="nb-NO"/>
        </a:p>
      </dgm:t>
    </dgm:pt>
    <dgm:pt modelId="{93F52661-7A46-4238-ADEB-3CD7E4B23206}" type="sibTrans" cxnId="{44336273-9F56-42DD-AAD4-3F824F955978}">
      <dgm:prSet/>
      <dgm:spPr/>
      <dgm:t>
        <a:bodyPr/>
        <a:lstStyle/>
        <a:p>
          <a:endParaRPr lang="nb-NO"/>
        </a:p>
      </dgm:t>
    </dgm:pt>
    <dgm:pt modelId="{9C8F23A5-5573-4798-B508-A5A8197543E6}" type="pres">
      <dgm:prSet presAssocID="{F22D68F5-0EC2-46B8-B6C0-B661C252AA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FCAE218-034B-4D0C-A0DB-BB1556D6C378}" type="pres">
      <dgm:prSet presAssocID="{7E0350ED-E5C1-4997-9C9F-12EA3C4CD145}" presName="hierRoot1" presStyleCnt="0">
        <dgm:presLayoutVars>
          <dgm:hierBranch val="init"/>
        </dgm:presLayoutVars>
      </dgm:prSet>
      <dgm:spPr/>
    </dgm:pt>
    <dgm:pt modelId="{0F9D0CDA-D78E-4B7E-803D-EF7343F27B1D}" type="pres">
      <dgm:prSet presAssocID="{7E0350ED-E5C1-4997-9C9F-12EA3C4CD145}" presName="rootComposite1" presStyleCnt="0"/>
      <dgm:spPr/>
    </dgm:pt>
    <dgm:pt modelId="{BA5F3361-FD13-4B0B-8B59-D38C9910AF5A}" type="pres">
      <dgm:prSet presAssocID="{7E0350ED-E5C1-4997-9C9F-12EA3C4CD145}" presName="rootText1" presStyleLbl="node0" presStyleIdx="0" presStyleCnt="1" custScaleX="148515" custScaleY="143962">
        <dgm:presLayoutVars>
          <dgm:chPref val="3"/>
        </dgm:presLayoutVars>
      </dgm:prSet>
      <dgm:spPr/>
    </dgm:pt>
    <dgm:pt modelId="{0617E546-F035-49F9-AFF7-E4ABD49F3540}" type="pres">
      <dgm:prSet presAssocID="{7E0350ED-E5C1-4997-9C9F-12EA3C4CD145}" presName="rootConnector1" presStyleLbl="node1" presStyleIdx="0" presStyleCnt="0"/>
      <dgm:spPr/>
    </dgm:pt>
    <dgm:pt modelId="{86D14954-92BC-433A-8613-D21DA97CB909}" type="pres">
      <dgm:prSet presAssocID="{7E0350ED-E5C1-4997-9C9F-12EA3C4CD145}" presName="hierChild2" presStyleCnt="0"/>
      <dgm:spPr/>
    </dgm:pt>
    <dgm:pt modelId="{9EFED277-B56C-4954-BDA3-A37641A3644F}" type="pres">
      <dgm:prSet presAssocID="{D13070A0-A391-4DFF-9E47-6A50A9F7847F}" presName="Name37" presStyleLbl="parChTrans1D2" presStyleIdx="0" presStyleCnt="1"/>
      <dgm:spPr/>
    </dgm:pt>
    <dgm:pt modelId="{9EC9727E-FD66-4C6D-BFB7-43B38B1C1ECD}" type="pres">
      <dgm:prSet presAssocID="{21B8D04B-6B61-4074-99AF-37A453424801}" presName="hierRoot2" presStyleCnt="0">
        <dgm:presLayoutVars>
          <dgm:hierBranch val="init"/>
        </dgm:presLayoutVars>
      </dgm:prSet>
      <dgm:spPr/>
    </dgm:pt>
    <dgm:pt modelId="{9EBFDEE8-A41A-4550-86C2-460C582A6C3F}" type="pres">
      <dgm:prSet presAssocID="{21B8D04B-6B61-4074-99AF-37A453424801}" presName="rootComposite" presStyleCnt="0"/>
      <dgm:spPr/>
    </dgm:pt>
    <dgm:pt modelId="{F2833768-3B90-4135-BD1A-A1DC6E00D5B2}" type="pres">
      <dgm:prSet presAssocID="{21B8D04B-6B61-4074-99AF-37A453424801}" presName="rootText" presStyleLbl="node2" presStyleIdx="0" presStyleCnt="1" custScaleX="148515" custScaleY="125388">
        <dgm:presLayoutVars>
          <dgm:chPref val="3"/>
        </dgm:presLayoutVars>
      </dgm:prSet>
      <dgm:spPr/>
    </dgm:pt>
    <dgm:pt modelId="{CB8F8910-5DD3-4523-ADC2-F7FA801F00E8}" type="pres">
      <dgm:prSet presAssocID="{21B8D04B-6B61-4074-99AF-37A453424801}" presName="rootConnector" presStyleLbl="node2" presStyleIdx="0" presStyleCnt="1"/>
      <dgm:spPr/>
    </dgm:pt>
    <dgm:pt modelId="{2E611E6D-A221-447C-809D-A228E13728AB}" type="pres">
      <dgm:prSet presAssocID="{21B8D04B-6B61-4074-99AF-37A453424801}" presName="hierChild4" presStyleCnt="0"/>
      <dgm:spPr/>
    </dgm:pt>
    <dgm:pt modelId="{E9341380-F106-4FEC-B3C8-61C70A4BF204}" type="pres">
      <dgm:prSet presAssocID="{5A6DD409-EBC8-41DA-B157-A795A03B1538}" presName="Name37" presStyleLbl="parChTrans1D3" presStyleIdx="0" presStyleCnt="7"/>
      <dgm:spPr/>
    </dgm:pt>
    <dgm:pt modelId="{430860BA-866F-4F7E-A5BD-911965DC502B}" type="pres">
      <dgm:prSet presAssocID="{849DBA54-9306-4748-AEF7-70AEEF4B8BFA}" presName="hierRoot2" presStyleCnt="0">
        <dgm:presLayoutVars>
          <dgm:hierBranch val="init"/>
        </dgm:presLayoutVars>
      </dgm:prSet>
      <dgm:spPr/>
    </dgm:pt>
    <dgm:pt modelId="{9D6F0011-CB4D-4CEF-B9C0-F4FC8D8E71B7}" type="pres">
      <dgm:prSet presAssocID="{849DBA54-9306-4748-AEF7-70AEEF4B8BFA}" presName="rootComposite" presStyleCnt="0"/>
      <dgm:spPr/>
    </dgm:pt>
    <dgm:pt modelId="{34F19BDF-5BC4-40B8-A6F8-5C788F8BE0EA}" type="pres">
      <dgm:prSet presAssocID="{849DBA54-9306-4748-AEF7-70AEEF4B8BFA}" presName="rootText" presStyleLbl="node3" presStyleIdx="0" presStyleCnt="7">
        <dgm:presLayoutVars>
          <dgm:chPref val="3"/>
        </dgm:presLayoutVars>
      </dgm:prSet>
      <dgm:spPr/>
    </dgm:pt>
    <dgm:pt modelId="{BA14DFED-0748-4F25-AE59-A29B57244D2A}" type="pres">
      <dgm:prSet presAssocID="{849DBA54-9306-4748-AEF7-70AEEF4B8BFA}" presName="rootConnector" presStyleLbl="node3" presStyleIdx="0" presStyleCnt="7"/>
      <dgm:spPr/>
    </dgm:pt>
    <dgm:pt modelId="{2B917E9A-FB52-4A9D-B67A-46B692E17023}" type="pres">
      <dgm:prSet presAssocID="{849DBA54-9306-4748-AEF7-70AEEF4B8BFA}" presName="hierChild4" presStyleCnt="0"/>
      <dgm:spPr/>
    </dgm:pt>
    <dgm:pt modelId="{24737408-B9B1-4ECC-B7F9-E7F969FB27D8}" type="pres">
      <dgm:prSet presAssocID="{849DBA54-9306-4748-AEF7-70AEEF4B8BFA}" presName="hierChild5" presStyleCnt="0"/>
      <dgm:spPr/>
    </dgm:pt>
    <dgm:pt modelId="{50143865-71BF-48D7-B2EF-E9A19D51C336}" type="pres">
      <dgm:prSet presAssocID="{09032CE9-FAD6-4E81-80C9-ACA07DB24E07}" presName="Name37" presStyleLbl="parChTrans1D3" presStyleIdx="1" presStyleCnt="7"/>
      <dgm:spPr/>
    </dgm:pt>
    <dgm:pt modelId="{327B48D1-D508-4DA7-A418-99ECFA6C5BCE}" type="pres">
      <dgm:prSet presAssocID="{505E3A12-73A8-424B-AF6E-16B54D5A0372}" presName="hierRoot2" presStyleCnt="0">
        <dgm:presLayoutVars>
          <dgm:hierBranch val="init"/>
        </dgm:presLayoutVars>
      </dgm:prSet>
      <dgm:spPr/>
    </dgm:pt>
    <dgm:pt modelId="{AC700B42-8AA2-40DF-A7D7-E7F76368528D}" type="pres">
      <dgm:prSet presAssocID="{505E3A12-73A8-424B-AF6E-16B54D5A0372}" presName="rootComposite" presStyleCnt="0"/>
      <dgm:spPr/>
    </dgm:pt>
    <dgm:pt modelId="{1A0E43FA-FBBA-4C27-A084-8417F3DEAB7E}" type="pres">
      <dgm:prSet presAssocID="{505E3A12-73A8-424B-AF6E-16B54D5A0372}" presName="rootText" presStyleLbl="node3" presStyleIdx="1" presStyleCnt="7">
        <dgm:presLayoutVars>
          <dgm:chPref val="3"/>
        </dgm:presLayoutVars>
      </dgm:prSet>
      <dgm:spPr/>
    </dgm:pt>
    <dgm:pt modelId="{5D1BBBFF-C42D-46C2-ADF8-B43C93CB1B51}" type="pres">
      <dgm:prSet presAssocID="{505E3A12-73A8-424B-AF6E-16B54D5A0372}" presName="rootConnector" presStyleLbl="node3" presStyleIdx="1" presStyleCnt="7"/>
      <dgm:spPr/>
    </dgm:pt>
    <dgm:pt modelId="{860C5874-D784-4D66-A413-AF9CE5D7F329}" type="pres">
      <dgm:prSet presAssocID="{505E3A12-73A8-424B-AF6E-16B54D5A0372}" presName="hierChild4" presStyleCnt="0"/>
      <dgm:spPr/>
    </dgm:pt>
    <dgm:pt modelId="{43D13A5A-2D0D-45BE-A001-F9BC3F1C1360}" type="pres">
      <dgm:prSet presAssocID="{5538A216-4D00-4E4D-A710-676CE9825497}" presName="Name37" presStyleLbl="parChTrans1D4" presStyleIdx="0" presStyleCnt="2"/>
      <dgm:spPr/>
    </dgm:pt>
    <dgm:pt modelId="{C6BECD08-0ADB-46BC-9A03-FD5588A16931}" type="pres">
      <dgm:prSet presAssocID="{99A6902E-3D8B-459D-9FE9-041A1098870D}" presName="hierRoot2" presStyleCnt="0">
        <dgm:presLayoutVars>
          <dgm:hierBranch val="init"/>
        </dgm:presLayoutVars>
      </dgm:prSet>
      <dgm:spPr/>
    </dgm:pt>
    <dgm:pt modelId="{2F978955-00AC-41CC-886F-1C329E9A5F82}" type="pres">
      <dgm:prSet presAssocID="{99A6902E-3D8B-459D-9FE9-041A1098870D}" presName="rootComposite" presStyleCnt="0"/>
      <dgm:spPr/>
    </dgm:pt>
    <dgm:pt modelId="{5DB81EAE-C5BF-4183-908E-6C373D3C739B}" type="pres">
      <dgm:prSet presAssocID="{99A6902E-3D8B-459D-9FE9-041A1098870D}" presName="rootText" presStyleLbl="node4" presStyleIdx="0" presStyleCnt="2">
        <dgm:presLayoutVars>
          <dgm:chPref val="3"/>
        </dgm:presLayoutVars>
      </dgm:prSet>
      <dgm:spPr/>
    </dgm:pt>
    <dgm:pt modelId="{9B5FF034-633B-41B8-A738-303782CFFB12}" type="pres">
      <dgm:prSet presAssocID="{99A6902E-3D8B-459D-9FE9-041A1098870D}" presName="rootConnector" presStyleLbl="node4" presStyleIdx="0" presStyleCnt="2"/>
      <dgm:spPr/>
    </dgm:pt>
    <dgm:pt modelId="{A3A9516C-CA5D-41B7-8515-A7B3A7E9074A}" type="pres">
      <dgm:prSet presAssocID="{99A6902E-3D8B-459D-9FE9-041A1098870D}" presName="hierChild4" presStyleCnt="0"/>
      <dgm:spPr/>
    </dgm:pt>
    <dgm:pt modelId="{B627F4FB-C9B9-4504-977F-D26C186B3B04}" type="pres">
      <dgm:prSet presAssocID="{99A6902E-3D8B-459D-9FE9-041A1098870D}" presName="hierChild5" presStyleCnt="0"/>
      <dgm:spPr/>
    </dgm:pt>
    <dgm:pt modelId="{C2C5486D-FABF-41EF-A02A-CEAAAD52DA78}" type="pres">
      <dgm:prSet presAssocID="{F818EACF-CABA-41CB-9D77-9094A2DF7371}" presName="Name37" presStyleLbl="parChTrans1D4" presStyleIdx="1" presStyleCnt="2"/>
      <dgm:spPr/>
    </dgm:pt>
    <dgm:pt modelId="{E30B6278-319C-491F-A97C-9DDF12DAA82C}" type="pres">
      <dgm:prSet presAssocID="{B0BBFC7C-1AFF-42F6-B3AF-21F5A51B884D}" presName="hierRoot2" presStyleCnt="0">
        <dgm:presLayoutVars>
          <dgm:hierBranch val="init"/>
        </dgm:presLayoutVars>
      </dgm:prSet>
      <dgm:spPr/>
    </dgm:pt>
    <dgm:pt modelId="{379816CF-B7B2-4B98-A9DB-74F01ED6CCD7}" type="pres">
      <dgm:prSet presAssocID="{B0BBFC7C-1AFF-42F6-B3AF-21F5A51B884D}" presName="rootComposite" presStyleCnt="0"/>
      <dgm:spPr/>
    </dgm:pt>
    <dgm:pt modelId="{F9BC43E5-2363-4711-8063-1C7534EF9DCF}" type="pres">
      <dgm:prSet presAssocID="{B0BBFC7C-1AFF-42F6-B3AF-21F5A51B884D}" presName="rootText" presStyleLbl="node4" presStyleIdx="1" presStyleCnt="2">
        <dgm:presLayoutVars>
          <dgm:chPref val="3"/>
        </dgm:presLayoutVars>
      </dgm:prSet>
      <dgm:spPr/>
    </dgm:pt>
    <dgm:pt modelId="{026E866D-FCBA-45C5-B54B-3749460B00C1}" type="pres">
      <dgm:prSet presAssocID="{B0BBFC7C-1AFF-42F6-B3AF-21F5A51B884D}" presName="rootConnector" presStyleLbl="node4" presStyleIdx="1" presStyleCnt="2"/>
      <dgm:spPr/>
    </dgm:pt>
    <dgm:pt modelId="{D5D97D0B-0FCC-48B3-A96B-15E50BED5B83}" type="pres">
      <dgm:prSet presAssocID="{B0BBFC7C-1AFF-42F6-B3AF-21F5A51B884D}" presName="hierChild4" presStyleCnt="0"/>
      <dgm:spPr/>
    </dgm:pt>
    <dgm:pt modelId="{9BFB3116-CD22-4E0E-B84A-78BCEE25CB64}" type="pres">
      <dgm:prSet presAssocID="{B0BBFC7C-1AFF-42F6-B3AF-21F5A51B884D}" presName="hierChild5" presStyleCnt="0"/>
      <dgm:spPr/>
    </dgm:pt>
    <dgm:pt modelId="{E9C69CC4-829D-4F91-B3B8-4D6967EDD9EE}" type="pres">
      <dgm:prSet presAssocID="{505E3A12-73A8-424B-AF6E-16B54D5A0372}" presName="hierChild5" presStyleCnt="0"/>
      <dgm:spPr/>
    </dgm:pt>
    <dgm:pt modelId="{6166DF40-EDE5-4BF3-8882-B8BBE9BBCFB8}" type="pres">
      <dgm:prSet presAssocID="{C1087DAD-6DDF-4EA6-AE1A-EF2308CD1C1E}" presName="Name37" presStyleLbl="parChTrans1D3" presStyleIdx="2" presStyleCnt="7"/>
      <dgm:spPr/>
    </dgm:pt>
    <dgm:pt modelId="{57FB5082-BB65-4123-BB17-B88A3A730913}" type="pres">
      <dgm:prSet presAssocID="{187B55CE-ABCE-44DB-98E6-B4337307DB3D}" presName="hierRoot2" presStyleCnt="0">
        <dgm:presLayoutVars>
          <dgm:hierBranch val="init"/>
        </dgm:presLayoutVars>
      </dgm:prSet>
      <dgm:spPr/>
    </dgm:pt>
    <dgm:pt modelId="{787DAF2D-40EC-4E7F-9545-D7493486AAE1}" type="pres">
      <dgm:prSet presAssocID="{187B55CE-ABCE-44DB-98E6-B4337307DB3D}" presName="rootComposite" presStyleCnt="0"/>
      <dgm:spPr/>
    </dgm:pt>
    <dgm:pt modelId="{0004FF4D-95B4-483C-964E-E0D730EABDF8}" type="pres">
      <dgm:prSet presAssocID="{187B55CE-ABCE-44DB-98E6-B4337307DB3D}" presName="rootText" presStyleLbl="node3" presStyleIdx="2" presStyleCnt="7">
        <dgm:presLayoutVars>
          <dgm:chPref val="3"/>
        </dgm:presLayoutVars>
      </dgm:prSet>
      <dgm:spPr/>
    </dgm:pt>
    <dgm:pt modelId="{82FBBCAB-E920-4A3C-B536-512571F580DA}" type="pres">
      <dgm:prSet presAssocID="{187B55CE-ABCE-44DB-98E6-B4337307DB3D}" presName="rootConnector" presStyleLbl="node3" presStyleIdx="2" presStyleCnt="7"/>
      <dgm:spPr/>
    </dgm:pt>
    <dgm:pt modelId="{63431E49-5F92-4133-A9F3-8E66D815B05F}" type="pres">
      <dgm:prSet presAssocID="{187B55CE-ABCE-44DB-98E6-B4337307DB3D}" presName="hierChild4" presStyleCnt="0"/>
      <dgm:spPr/>
    </dgm:pt>
    <dgm:pt modelId="{72BAEBF9-92E2-4041-831F-95A47874966E}" type="pres">
      <dgm:prSet presAssocID="{187B55CE-ABCE-44DB-98E6-B4337307DB3D}" presName="hierChild5" presStyleCnt="0"/>
      <dgm:spPr/>
    </dgm:pt>
    <dgm:pt modelId="{81F7D214-FB50-4985-8536-24282BF2A443}" type="pres">
      <dgm:prSet presAssocID="{BD597F68-13DC-4285-86EE-9F813417ED74}" presName="Name37" presStyleLbl="parChTrans1D3" presStyleIdx="3" presStyleCnt="7"/>
      <dgm:spPr/>
    </dgm:pt>
    <dgm:pt modelId="{0CD7BF43-131B-48DC-9A86-3E8FE336ACA2}" type="pres">
      <dgm:prSet presAssocID="{47FB8112-500E-48F6-84A6-4737C93D442E}" presName="hierRoot2" presStyleCnt="0">
        <dgm:presLayoutVars>
          <dgm:hierBranch val="init"/>
        </dgm:presLayoutVars>
      </dgm:prSet>
      <dgm:spPr/>
    </dgm:pt>
    <dgm:pt modelId="{70BE6D07-5656-4924-AF2A-03F27E932781}" type="pres">
      <dgm:prSet presAssocID="{47FB8112-500E-48F6-84A6-4737C93D442E}" presName="rootComposite" presStyleCnt="0"/>
      <dgm:spPr/>
    </dgm:pt>
    <dgm:pt modelId="{CD35B844-35B0-495C-B483-BC604E9749F8}" type="pres">
      <dgm:prSet presAssocID="{47FB8112-500E-48F6-84A6-4737C93D442E}" presName="rootText" presStyleLbl="node3" presStyleIdx="3" presStyleCnt="7">
        <dgm:presLayoutVars>
          <dgm:chPref val="3"/>
        </dgm:presLayoutVars>
      </dgm:prSet>
      <dgm:spPr/>
    </dgm:pt>
    <dgm:pt modelId="{3A1E02D1-8C99-4375-9B26-B934381E5E8F}" type="pres">
      <dgm:prSet presAssocID="{47FB8112-500E-48F6-84A6-4737C93D442E}" presName="rootConnector" presStyleLbl="node3" presStyleIdx="3" presStyleCnt="7"/>
      <dgm:spPr/>
    </dgm:pt>
    <dgm:pt modelId="{FDEB66F0-CF7E-48A9-9121-5BBA16F9252B}" type="pres">
      <dgm:prSet presAssocID="{47FB8112-500E-48F6-84A6-4737C93D442E}" presName="hierChild4" presStyleCnt="0"/>
      <dgm:spPr/>
    </dgm:pt>
    <dgm:pt modelId="{BCBDDBE4-2AC1-4AE3-9C3B-A1490195900E}" type="pres">
      <dgm:prSet presAssocID="{47FB8112-500E-48F6-84A6-4737C93D442E}" presName="hierChild5" presStyleCnt="0"/>
      <dgm:spPr/>
    </dgm:pt>
    <dgm:pt modelId="{53B3D754-B4A6-483A-BCE8-BC08AFFC90C9}" type="pres">
      <dgm:prSet presAssocID="{FD21B61F-113B-4A2C-B136-AECC8FC73AF8}" presName="Name37" presStyleLbl="parChTrans1D3" presStyleIdx="4" presStyleCnt="7"/>
      <dgm:spPr/>
    </dgm:pt>
    <dgm:pt modelId="{C56F8F77-159B-49F6-91E6-66FF570D1BCC}" type="pres">
      <dgm:prSet presAssocID="{149ACAE3-B932-43DA-837E-BB773036B111}" presName="hierRoot2" presStyleCnt="0">
        <dgm:presLayoutVars>
          <dgm:hierBranch val="init"/>
        </dgm:presLayoutVars>
      </dgm:prSet>
      <dgm:spPr/>
    </dgm:pt>
    <dgm:pt modelId="{03EA9C81-580A-4F49-A1A7-73F4CA107EDA}" type="pres">
      <dgm:prSet presAssocID="{149ACAE3-B932-43DA-837E-BB773036B111}" presName="rootComposite" presStyleCnt="0"/>
      <dgm:spPr/>
    </dgm:pt>
    <dgm:pt modelId="{21D4069A-AD92-4601-B2FD-E2675C32AAB2}" type="pres">
      <dgm:prSet presAssocID="{149ACAE3-B932-43DA-837E-BB773036B111}" presName="rootText" presStyleLbl="node3" presStyleIdx="4" presStyleCnt="7">
        <dgm:presLayoutVars>
          <dgm:chPref val="3"/>
        </dgm:presLayoutVars>
      </dgm:prSet>
      <dgm:spPr/>
    </dgm:pt>
    <dgm:pt modelId="{74AE251E-AAF3-439D-A522-FA99C79B66A6}" type="pres">
      <dgm:prSet presAssocID="{149ACAE3-B932-43DA-837E-BB773036B111}" presName="rootConnector" presStyleLbl="node3" presStyleIdx="4" presStyleCnt="7"/>
      <dgm:spPr/>
    </dgm:pt>
    <dgm:pt modelId="{A9EA0EA5-EE0D-40C3-AD20-2C68B42E591A}" type="pres">
      <dgm:prSet presAssocID="{149ACAE3-B932-43DA-837E-BB773036B111}" presName="hierChild4" presStyleCnt="0"/>
      <dgm:spPr/>
    </dgm:pt>
    <dgm:pt modelId="{B1A7D81D-502A-4E8F-A9B1-A74775560984}" type="pres">
      <dgm:prSet presAssocID="{149ACAE3-B932-43DA-837E-BB773036B111}" presName="hierChild5" presStyleCnt="0"/>
      <dgm:spPr/>
    </dgm:pt>
    <dgm:pt modelId="{AE6C75A8-826D-4F29-A1EA-C27DD4460C43}" type="pres">
      <dgm:prSet presAssocID="{54187E52-1E22-42D3-BD74-98887622F0ED}" presName="Name37" presStyleLbl="parChTrans1D3" presStyleIdx="5" presStyleCnt="7"/>
      <dgm:spPr/>
    </dgm:pt>
    <dgm:pt modelId="{D56EFF46-2436-4AFE-B303-7A2BFC9CDA2C}" type="pres">
      <dgm:prSet presAssocID="{99CE4BBB-0B86-4166-B1FC-083CAC6E8E63}" presName="hierRoot2" presStyleCnt="0">
        <dgm:presLayoutVars>
          <dgm:hierBranch val="init"/>
        </dgm:presLayoutVars>
      </dgm:prSet>
      <dgm:spPr/>
    </dgm:pt>
    <dgm:pt modelId="{EB395AA4-711A-4480-958A-AF00539B720B}" type="pres">
      <dgm:prSet presAssocID="{99CE4BBB-0B86-4166-B1FC-083CAC6E8E63}" presName="rootComposite" presStyleCnt="0"/>
      <dgm:spPr/>
    </dgm:pt>
    <dgm:pt modelId="{461EEAAA-8882-4372-B9A1-68DF77B7461B}" type="pres">
      <dgm:prSet presAssocID="{99CE4BBB-0B86-4166-B1FC-083CAC6E8E63}" presName="rootText" presStyleLbl="node3" presStyleIdx="5" presStyleCnt="7">
        <dgm:presLayoutVars>
          <dgm:chPref val="3"/>
        </dgm:presLayoutVars>
      </dgm:prSet>
      <dgm:spPr/>
    </dgm:pt>
    <dgm:pt modelId="{EACDCC5F-6EB8-432D-B5BC-CEF8F5851AE1}" type="pres">
      <dgm:prSet presAssocID="{99CE4BBB-0B86-4166-B1FC-083CAC6E8E63}" presName="rootConnector" presStyleLbl="node3" presStyleIdx="5" presStyleCnt="7"/>
      <dgm:spPr/>
    </dgm:pt>
    <dgm:pt modelId="{6D180272-B2BF-48B2-92FC-5087C13A2B43}" type="pres">
      <dgm:prSet presAssocID="{99CE4BBB-0B86-4166-B1FC-083CAC6E8E63}" presName="hierChild4" presStyleCnt="0"/>
      <dgm:spPr/>
    </dgm:pt>
    <dgm:pt modelId="{23A9F9EA-C15A-4226-9F21-77464E5F4543}" type="pres">
      <dgm:prSet presAssocID="{99CE4BBB-0B86-4166-B1FC-083CAC6E8E63}" presName="hierChild5" presStyleCnt="0"/>
      <dgm:spPr/>
    </dgm:pt>
    <dgm:pt modelId="{5268688F-E166-4608-8C37-48DA84AFAAC0}" type="pres">
      <dgm:prSet presAssocID="{B7E552BF-4D33-40BB-88D9-E87E3C24E32B}" presName="Name37" presStyleLbl="parChTrans1D3" presStyleIdx="6" presStyleCnt="7"/>
      <dgm:spPr/>
    </dgm:pt>
    <dgm:pt modelId="{20E599BE-8F18-4C33-81E6-42E8287FFF20}" type="pres">
      <dgm:prSet presAssocID="{523D60AA-EBA0-41B7-90F6-B82912F7E4B6}" presName="hierRoot2" presStyleCnt="0">
        <dgm:presLayoutVars>
          <dgm:hierBranch val="init"/>
        </dgm:presLayoutVars>
      </dgm:prSet>
      <dgm:spPr/>
    </dgm:pt>
    <dgm:pt modelId="{E3B3D22D-C76C-483D-9290-3CECEEFB44A6}" type="pres">
      <dgm:prSet presAssocID="{523D60AA-EBA0-41B7-90F6-B82912F7E4B6}" presName="rootComposite" presStyleCnt="0"/>
      <dgm:spPr/>
    </dgm:pt>
    <dgm:pt modelId="{601B9898-DC29-4516-BAAC-9B9D6B832F20}" type="pres">
      <dgm:prSet presAssocID="{523D60AA-EBA0-41B7-90F6-B82912F7E4B6}" presName="rootText" presStyleLbl="node3" presStyleIdx="6" presStyleCnt="7">
        <dgm:presLayoutVars>
          <dgm:chPref val="3"/>
        </dgm:presLayoutVars>
      </dgm:prSet>
      <dgm:spPr/>
    </dgm:pt>
    <dgm:pt modelId="{8A4DAF14-3617-42EB-AEC4-C6BC2D0FE988}" type="pres">
      <dgm:prSet presAssocID="{523D60AA-EBA0-41B7-90F6-B82912F7E4B6}" presName="rootConnector" presStyleLbl="node3" presStyleIdx="6" presStyleCnt="7"/>
      <dgm:spPr/>
    </dgm:pt>
    <dgm:pt modelId="{A2F6D577-4ACE-45BF-A225-932A33DE9DFA}" type="pres">
      <dgm:prSet presAssocID="{523D60AA-EBA0-41B7-90F6-B82912F7E4B6}" presName="hierChild4" presStyleCnt="0"/>
      <dgm:spPr/>
    </dgm:pt>
    <dgm:pt modelId="{6C342443-3CDC-4B76-BE6D-22922E14A1C5}" type="pres">
      <dgm:prSet presAssocID="{523D60AA-EBA0-41B7-90F6-B82912F7E4B6}" presName="hierChild5" presStyleCnt="0"/>
      <dgm:spPr/>
    </dgm:pt>
    <dgm:pt modelId="{1377DDF9-67D8-4191-8CD8-5DD60F687246}" type="pres">
      <dgm:prSet presAssocID="{21B8D04B-6B61-4074-99AF-37A453424801}" presName="hierChild5" presStyleCnt="0"/>
      <dgm:spPr/>
    </dgm:pt>
    <dgm:pt modelId="{C7F8B3B9-F95E-4FD2-8425-1C1E17AFF4B9}" type="pres">
      <dgm:prSet presAssocID="{7E0350ED-E5C1-4997-9C9F-12EA3C4CD145}" presName="hierChild3" presStyleCnt="0"/>
      <dgm:spPr/>
    </dgm:pt>
  </dgm:ptLst>
  <dgm:cxnLst>
    <dgm:cxn modelId="{0F507500-AD74-4BF7-BEAD-0B808E65316B}" type="presOf" srcId="{B7E552BF-4D33-40BB-88D9-E87E3C24E32B}" destId="{5268688F-E166-4608-8C37-48DA84AFAAC0}" srcOrd="0" destOrd="0" presId="urn:microsoft.com/office/officeart/2005/8/layout/orgChart1"/>
    <dgm:cxn modelId="{3DE73A03-0A6D-4BC7-B715-72B79EEDC51C}" type="presOf" srcId="{F22D68F5-0EC2-46B8-B6C0-B661C252AA80}" destId="{9C8F23A5-5573-4798-B508-A5A8197543E6}" srcOrd="0" destOrd="0" presId="urn:microsoft.com/office/officeart/2005/8/layout/orgChart1"/>
    <dgm:cxn modelId="{8F56EB0C-01C7-4169-A442-5B71256F53FE}" srcId="{21B8D04B-6B61-4074-99AF-37A453424801}" destId="{523D60AA-EBA0-41B7-90F6-B82912F7E4B6}" srcOrd="6" destOrd="0" parTransId="{B7E552BF-4D33-40BB-88D9-E87E3C24E32B}" sibTransId="{61E91536-F7FD-4593-B480-6ADA2263B94C}"/>
    <dgm:cxn modelId="{543CFA10-2103-452E-8796-FE6875489DAC}" type="presOf" srcId="{523D60AA-EBA0-41B7-90F6-B82912F7E4B6}" destId="{8A4DAF14-3617-42EB-AEC4-C6BC2D0FE988}" srcOrd="1" destOrd="0" presId="urn:microsoft.com/office/officeart/2005/8/layout/orgChart1"/>
    <dgm:cxn modelId="{4EE02B13-5CEF-43EF-BF01-EC0526ABE0EA}" type="presOf" srcId="{187B55CE-ABCE-44DB-98E6-B4337307DB3D}" destId="{0004FF4D-95B4-483C-964E-E0D730EABDF8}" srcOrd="0" destOrd="0" presId="urn:microsoft.com/office/officeart/2005/8/layout/orgChart1"/>
    <dgm:cxn modelId="{35AE0D16-F0D5-4A55-84BE-B0EAFE938E79}" srcId="{F22D68F5-0EC2-46B8-B6C0-B661C252AA80}" destId="{7E0350ED-E5C1-4997-9C9F-12EA3C4CD145}" srcOrd="0" destOrd="0" parTransId="{8EABD660-3B5D-4EB1-8463-D41C0536E7D4}" sibTransId="{B73BF9C4-1F96-4836-93E5-0CE749ABD0AA}"/>
    <dgm:cxn modelId="{0835E818-EA53-42BD-891C-D55A5AB31460}" srcId="{21B8D04B-6B61-4074-99AF-37A453424801}" destId="{187B55CE-ABCE-44DB-98E6-B4337307DB3D}" srcOrd="2" destOrd="0" parTransId="{C1087DAD-6DDF-4EA6-AE1A-EF2308CD1C1E}" sibTransId="{48B540E6-B69C-457D-8E46-EFDD45AA2B5F}"/>
    <dgm:cxn modelId="{DFCD141D-982A-4045-8B43-EE0DF06EFABD}" type="presOf" srcId="{21B8D04B-6B61-4074-99AF-37A453424801}" destId="{CB8F8910-5DD3-4523-ADC2-F7FA801F00E8}" srcOrd="1" destOrd="0" presId="urn:microsoft.com/office/officeart/2005/8/layout/orgChart1"/>
    <dgm:cxn modelId="{B297C824-A3D9-41C0-9CF2-9473C2A32F93}" type="presOf" srcId="{09032CE9-FAD6-4E81-80C9-ACA07DB24E07}" destId="{50143865-71BF-48D7-B2EF-E9A19D51C336}" srcOrd="0" destOrd="0" presId="urn:microsoft.com/office/officeart/2005/8/layout/orgChart1"/>
    <dgm:cxn modelId="{2053AF2A-EC0F-46F6-8C7A-2072AFC1B371}" srcId="{21B8D04B-6B61-4074-99AF-37A453424801}" destId="{849DBA54-9306-4748-AEF7-70AEEF4B8BFA}" srcOrd="0" destOrd="0" parTransId="{5A6DD409-EBC8-41DA-B157-A795A03B1538}" sibTransId="{46544C76-1CA3-4576-BB02-B41FAD022650}"/>
    <dgm:cxn modelId="{3E43373D-A4BD-4C1B-AD13-3972544BAEAE}" srcId="{7E0350ED-E5C1-4997-9C9F-12EA3C4CD145}" destId="{21B8D04B-6B61-4074-99AF-37A453424801}" srcOrd="0" destOrd="0" parTransId="{D13070A0-A391-4DFF-9E47-6A50A9F7847F}" sibTransId="{041A6FB9-2242-4A22-AD10-37C856713A09}"/>
    <dgm:cxn modelId="{385B1D46-DC00-4943-87B6-9418E225CC1B}" type="presOf" srcId="{5A6DD409-EBC8-41DA-B157-A795A03B1538}" destId="{E9341380-F106-4FEC-B3C8-61C70A4BF204}" srcOrd="0" destOrd="0" presId="urn:microsoft.com/office/officeart/2005/8/layout/orgChart1"/>
    <dgm:cxn modelId="{84309349-D17A-4AF9-99C7-861286086A92}" type="presOf" srcId="{187B55CE-ABCE-44DB-98E6-B4337307DB3D}" destId="{82FBBCAB-E920-4A3C-B536-512571F580DA}" srcOrd="1" destOrd="0" presId="urn:microsoft.com/office/officeart/2005/8/layout/orgChart1"/>
    <dgm:cxn modelId="{E52B564D-DF37-45B8-B484-788E75C1ECCB}" type="presOf" srcId="{5538A216-4D00-4E4D-A710-676CE9825497}" destId="{43D13A5A-2D0D-45BE-A001-F9BC3F1C1360}" srcOrd="0" destOrd="0" presId="urn:microsoft.com/office/officeart/2005/8/layout/orgChart1"/>
    <dgm:cxn modelId="{F6738A4D-78F7-429B-A6EA-66AC4ECCBAD6}" srcId="{21B8D04B-6B61-4074-99AF-37A453424801}" destId="{99CE4BBB-0B86-4166-B1FC-083CAC6E8E63}" srcOrd="5" destOrd="0" parTransId="{54187E52-1E22-42D3-BD74-98887622F0ED}" sibTransId="{721216D9-A596-4D0B-BAC0-165861ECEF63}"/>
    <dgm:cxn modelId="{AC722556-B2E7-4B6B-9CB0-08533C71DC18}" type="presOf" srcId="{BD597F68-13DC-4285-86EE-9F813417ED74}" destId="{81F7D214-FB50-4985-8536-24282BF2A443}" srcOrd="0" destOrd="0" presId="urn:microsoft.com/office/officeart/2005/8/layout/orgChart1"/>
    <dgm:cxn modelId="{19376460-63B6-4EB3-BEB2-937BB579DF86}" type="presOf" srcId="{47FB8112-500E-48F6-84A6-4737C93D442E}" destId="{3A1E02D1-8C99-4375-9B26-B934381E5E8F}" srcOrd="1" destOrd="0" presId="urn:microsoft.com/office/officeart/2005/8/layout/orgChart1"/>
    <dgm:cxn modelId="{3BF3CD68-1AC2-459A-BDC4-4D938FB0945D}" type="presOf" srcId="{B0BBFC7C-1AFF-42F6-B3AF-21F5A51B884D}" destId="{026E866D-FCBA-45C5-B54B-3749460B00C1}" srcOrd="1" destOrd="0" presId="urn:microsoft.com/office/officeart/2005/8/layout/orgChart1"/>
    <dgm:cxn modelId="{44336273-9F56-42DD-AAD4-3F824F955978}" srcId="{21B8D04B-6B61-4074-99AF-37A453424801}" destId="{47FB8112-500E-48F6-84A6-4737C93D442E}" srcOrd="3" destOrd="0" parTransId="{BD597F68-13DC-4285-86EE-9F813417ED74}" sibTransId="{93F52661-7A46-4238-ADEB-3CD7E4B23206}"/>
    <dgm:cxn modelId="{FFBFB678-B14D-4EE2-8F62-D9CA8F940516}" srcId="{21B8D04B-6B61-4074-99AF-37A453424801}" destId="{149ACAE3-B932-43DA-837E-BB773036B111}" srcOrd="4" destOrd="0" parTransId="{FD21B61F-113B-4A2C-B136-AECC8FC73AF8}" sibTransId="{F77B4FCB-0D9A-43B1-91F4-7CE4305329B8}"/>
    <dgm:cxn modelId="{0AD2AF7C-2A7F-40E1-A11C-4354A84CF530}" type="presOf" srcId="{FD21B61F-113B-4A2C-B136-AECC8FC73AF8}" destId="{53B3D754-B4A6-483A-BCE8-BC08AFFC90C9}" srcOrd="0" destOrd="0" presId="urn:microsoft.com/office/officeart/2005/8/layout/orgChart1"/>
    <dgm:cxn modelId="{975D217E-EA24-478B-93FE-A3831800CA4E}" type="presOf" srcId="{505E3A12-73A8-424B-AF6E-16B54D5A0372}" destId="{5D1BBBFF-C42D-46C2-ADF8-B43C93CB1B51}" srcOrd="1" destOrd="0" presId="urn:microsoft.com/office/officeart/2005/8/layout/orgChart1"/>
    <dgm:cxn modelId="{ECFADB7F-3352-47A4-9FD3-FA28DAABB686}" type="presOf" srcId="{99CE4BBB-0B86-4166-B1FC-083CAC6E8E63}" destId="{EACDCC5F-6EB8-432D-B5BC-CEF8F5851AE1}" srcOrd="1" destOrd="0" presId="urn:microsoft.com/office/officeart/2005/8/layout/orgChart1"/>
    <dgm:cxn modelId="{7C28B180-9EED-4B48-B27C-194816966A38}" type="presOf" srcId="{D13070A0-A391-4DFF-9E47-6A50A9F7847F}" destId="{9EFED277-B56C-4954-BDA3-A37641A3644F}" srcOrd="0" destOrd="0" presId="urn:microsoft.com/office/officeart/2005/8/layout/orgChart1"/>
    <dgm:cxn modelId="{7B774181-B944-4357-A298-E2608DC7AF0A}" type="presOf" srcId="{B0BBFC7C-1AFF-42F6-B3AF-21F5A51B884D}" destId="{F9BC43E5-2363-4711-8063-1C7534EF9DCF}" srcOrd="0" destOrd="0" presId="urn:microsoft.com/office/officeart/2005/8/layout/orgChart1"/>
    <dgm:cxn modelId="{5ECB9283-B1B9-4CC9-A3CA-7EF5AD0BA0DC}" srcId="{505E3A12-73A8-424B-AF6E-16B54D5A0372}" destId="{B0BBFC7C-1AFF-42F6-B3AF-21F5A51B884D}" srcOrd="1" destOrd="0" parTransId="{F818EACF-CABA-41CB-9D77-9094A2DF7371}" sibTransId="{9F6EA9A9-3D9B-465A-8A94-A1FD0C35BB53}"/>
    <dgm:cxn modelId="{FA044297-53B5-43A4-A33C-E9D21B70FA97}" type="presOf" srcId="{149ACAE3-B932-43DA-837E-BB773036B111}" destId="{74AE251E-AAF3-439D-A522-FA99C79B66A6}" srcOrd="1" destOrd="0" presId="urn:microsoft.com/office/officeart/2005/8/layout/orgChart1"/>
    <dgm:cxn modelId="{610B5B9C-E7C0-4126-830E-A7D8992B8636}" type="presOf" srcId="{523D60AA-EBA0-41B7-90F6-B82912F7E4B6}" destId="{601B9898-DC29-4516-BAAC-9B9D6B832F20}" srcOrd="0" destOrd="0" presId="urn:microsoft.com/office/officeart/2005/8/layout/orgChart1"/>
    <dgm:cxn modelId="{8E3898A4-011E-4660-9103-8F5C9B83358F}" type="presOf" srcId="{47FB8112-500E-48F6-84A6-4737C93D442E}" destId="{CD35B844-35B0-495C-B483-BC604E9749F8}" srcOrd="0" destOrd="0" presId="urn:microsoft.com/office/officeart/2005/8/layout/orgChart1"/>
    <dgm:cxn modelId="{00D2DFC0-3981-472C-A38C-1F390F936812}" type="presOf" srcId="{849DBA54-9306-4748-AEF7-70AEEF4B8BFA}" destId="{BA14DFED-0748-4F25-AE59-A29B57244D2A}" srcOrd="1" destOrd="0" presId="urn:microsoft.com/office/officeart/2005/8/layout/orgChart1"/>
    <dgm:cxn modelId="{51F2AEC9-4EB2-46E5-B5AA-2C3B0981B0E9}" type="presOf" srcId="{505E3A12-73A8-424B-AF6E-16B54D5A0372}" destId="{1A0E43FA-FBBA-4C27-A084-8417F3DEAB7E}" srcOrd="0" destOrd="0" presId="urn:microsoft.com/office/officeart/2005/8/layout/orgChart1"/>
    <dgm:cxn modelId="{A9FCE2C9-94FA-4161-A8BF-2116570122E7}" type="presOf" srcId="{54187E52-1E22-42D3-BD74-98887622F0ED}" destId="{AE6C75A8-826D-4F29-A1EA-C27DD4460C43}" srcOrd="0" destOrd="0" presId="urn:microsoft.com/office/officeart/2005/8/layout/orgChart1"/>
    <dgm:cxn modelId="{AC6039CB-3A1C-42D5-AFF6-776937DDFAC4}" type="presOf" srcId="{C1087DAD-6DDF-4EA6-AE1A-EF2308CD1C1E}" destId="{6166DF40-EDE5-4BF3-8882-B8BBE9BBCFB8}" srcOrd="0" destOrd="0" presId="urn:microsoft.com/office/officeart/2005/8/layout/orgChart1"/>
    <dgm:cxn modelId="{411115D6-B79B-4A57-9F92-860B27718B4D}" srcId="{505E3A12-73A8-424B-AF6E-16B54D5A0372}" destId="{99A6902E-3D8B-459D-9FE9-041A1098870D}" srcOrd="0" destOrd="0" parTransId="{5538A216-4D00-4E4D-A710-676CE9825497}" sibTransId="{31E95E7E-442E-4FA1-A616-977277727CB6}"/>
    <dgm:cxn modelId="{D06A57D6-2866-4CBA-9FCA-FDF99DE7B6C3}" type="presOf" srcId="{99A6902E-3D8B-459D-9FE9-041A1098870D}" destId="{5DB81EAE-C5BF-4183-908E-6C373D3C739B}" srcOrd="0" destOrd="0" presId="urn:microsoft.com/office/officeart/2005/8/layout/orgChart1"/>
    <dgm:cxn modelId="{75787FDF-9CD6-43C6-A9BF-8B195D4C65D3}" type="presOf" srcId="{99A6902E-3D8B-459D-9FE9-041A1098870D}" destId="{9B5FF034-633B-41B8-A738-303782CFFB12}" srcOrd="1" destOrd="0" presId="urn:microsoft.com/office/officeart/2005/8/layout/orgChart1"/>
    <dgm:cxn modelId="{3C0415E3-E4CD-4334-B9FF-4B5B266B9720}" type="presOf" srcId="{21B8D04B-6B61-4074-99AF-37A453424801}" destId="{F2833768-3B90-4135-BD1A-A1DC6E00D5B2}" srcOrd="0" destOrd="0" presId="urn:microsoft.com/office/officeart/2005/8/layout/orgChart1"/>
    <dgm:cxn modelId="{474B70E8-8A7F-4D15-AD09-CCC5AC13A6BB}" srcId="{21B8D04B-6B61-4074-99AF-37A453424801}" destId="{505E3A12-73A8-424B-AF6E-16B54D5A0372}" srcOrd="1" destOrd="0" parTransId="{09032CE9-FAD6-4E81-80C9-ACA07DB24E07}" sibTransId="{BF5A2E85-1563-4E0E-B9B9-A2E703EAE591}"/>
    <dgm:cxn modelId="{75C72BE9-21BF-4052-B533-EE8691382FA6}" type="presOf" srcId="{99CE4BBB-0B86-4166-B1FC-083CAC6E8E63}" destId="{461EEAAA-8882-4372-B9A1-68DF77B7461B}" srcOrd="0" destOrd="0" presId="urn:microsoft.com/office/officeart/2005/8/layout/orgChart1"/>
    <dgm:cxn modelId="{962B2EEE-F703-437B-83FD-AFF74C8DD757}" type="presOf" srcId="{7E0350ED-E5C1-4997-9C9F-12EA3C4CD145}" destId="{0617E546-F035-49F9-AFF7-E4ABD49F3540}" srcOrd="1" destOrd="0" presId="urn:microsoft.com/office/officeart/2005/8/layout/orgChart1"/>
    <dgm:cxn modelId="{43342DF8-B98A-4547-88BD-305A9EECE687}" type="presOf" srcId="{F818EACF-CABA-41CB-9D77-9094A2DF7371}" destId="{C2C5486D-FABF-41EF-A02A-CEAAAD52DA78}" srcOrd="0" destOrd="0" presId="urn:microsoft.com/office/officeart/2005/8/layout/orgChart1"/>
    <dgm:cxn modelId="{330372FC-7D05-4BC0-A16B-75D5969DE712}" type="presOf" srcId="{7E0350ED-E5C1-4997-9C9F-12EA3C4CD145}" destId="{BA5F3361-FD13-4B0B-8B59-D38C9910AF5A}" srcOrd="0" destOrd="0" presId="urn:microsoft.com/office/officeart/2005/8/layout/orgChart1"/>
    <dgm:cxn modelId="{0BE366FE-6D81-4C6B-97D0-F843E9C06FDA}" type="presOf" srcId="{149ACAE3-B932-43DA-837E-BB773036B111}" destId="{21D4069A-AD92-4601-B2FD-E2675C32AAB2}" srcOrd="0" destOrd="0" presId="urn:microsoft.com/office/officeart/2005/8/layout/orgChart1"/>
    <dgm:cxn modelId="{533B89FF-1BA4-431F-AF33-01AA67A705BB}" type="presOf" srcId="{849DBA54-9306-4748-AEF7-70AEEF4B8BFA}" destId="{34F19BDF-5BC4-40B8-A6F8-5C788F8BE0EA}" srcOrd="0" destOrd="0" presId="urn:microsoft.com/office/officeart/2005/8/layout/orgChart1"/>
    <dgm:cxn modelId="{C305AE0E-DEFB-4284-ABFF-2A37D6FABAD2}" type="presParOf" srcId="{9C8F23A5-5573-4798-B508-A5A8197543E6}" destId="{0FCAE218-034B-4D0C-A0DB-BB1556D6C378}" srcOrd="0" destOrd="0" presId="urn:microsoft.com/office/officeart/2005/8/layout/orgChart1"/>
    <dgm:cxn modelId="{4791755F-DC0B-46BB-BAF4-5B3F859C2D8B}" type="presParOf" srcId="{0FCAE218-034B-4D0C-A0DB-BB1556D6C378}" destId="{0F9D0CDA-D78E-4B7E-803D-EF7343F27B1D}" srcOrd="0" destOrd="0" presId="urn:microsoft.com/office/officeart/2005/8/layout/orgChart1"/>
    <dgm:cxn modelId="{45DA5576-7764-4337-95A5-74368DCD1768}" type="presParOf" srcId="{0F9D0CDA-D78E-4B7E-803D-EF7343F27B1D}" destId="{BA5F3361-FD13-4B0B-8B59-D38C9910AF5A}" srcOrd="0" destOrd="0" presId="urn:microsoft.com/office/officeart/2005/8/layout/orgChart1"/>
    <dgm:cxn modelId="{485EDA2C-D710-40F5-B296-BC9FBF723037}" type="presParOf" srcId="{0F9D0CDA-D78E-4B7E-803D-EF7343F27B1D}" destId="{0617E546-F035-49F9-AFF7-E4ABD49F3540}" srcOrd="1" destOrd="0" presId="urn:microsoft.com/office/officeart/2005/8/layout/orgChart1"/>
    <dgm:cxn modelId="{D4F949BA-AE25-4E87-A7DF-50DBAA66C096}" type="presParOf" srcId="{0FCAE218-034B-4D0C-A0DB-BB1556D6C378}" destId="{86D14954-92BC-433A-8613-D21DA97CB909}" srcOrd="1" destOrd="0" presId="urn:microsoft.com/office/officeart/2005/8/layout/orgChart1"/>
    <dgm:cxn modelId="{CA4EE3A5-A314-4E7F-B23D-B69C88184E9A}" type="presParOf" srcId="{86D14954-92BC-433A-8613-D21DA97CB909}" destId="{9EFED277-B56C-4954-BDA3-A37641A3644F}" srcOrd="0" destOrd="0" presId="urn:microsoft.com/office/officeart/2005/8/layout/orgChart1"/>
    <dgm:cxn modelId="{25C01B1C-BA0E-482E-8D23-C00495E2CA43}" type="presParOf" srcId="{86D14954-92BC-433A-8613-D21DA97CB909}" destId="{9EC9727E-FD66-4C6D-BFB7-43B38B1C1ECD}" srcOrd="1" destOrd="0" presId="urn:microsoft.com/office/officeart/2005/8/layout/orgChart1"/>
    <dgm:cxn modelId="{097130ED-44FB-4581-9F77-B884DCE511D4}" type="presParOf" srcId="{9EC9727E-FD66-4C6D-BFB7-43B38B1C1ECD}" destId="{9EBFDEE8-A41A-4550-86C2-460C582A6C3F}" srcOrd="0" destOrd="0" presId="urn:microsoft.com/office/officeart/2005/8/layout/orgChart1"/>
    <dgm:cxn modelId="{575F283E-B8BB-4040-922D-0B275F16A89D}" type="presParOf" srcId="{9EBFDEE8-A41A-4550-86C2-460C582A6C3F}" destId="{F2833768-3B90-4135-BD1A-A1DC6E00D5B2}" srcOrd="0" destOrd="0" presId="urn:microsoft.com/office/officeart/2005/8/layout/orgChart1"/>
    <dgm:cxn modelId="{8B84459D-E3D9-42D0-8789-1BA5A00D134D}" type="presParOf" srcId="{9EBFDEE8-A41A-4550-86C2-460C582A6C3F}" destId="{CB8F8910-5DD3-4523-ADC2-F7FA801F00E8}" srcOrd="1" destOrd="0" presId="urn:microsoft.com/office/officeart/2005/8/layout/orgChart1"/>
    <dgm:cxn modelId="{0B52294E-6512-48A3-B0FB-38F23E883401}" type="presParOf" srcId="{9EC9727E-FD66-4C6D-BFB7-43B38B1C1ECD}" destId="{2E611E6D-A221-447C-809D-A228E13728AB}" srcOrd="1" destOrd="0" presId="urn:microsoft.com/office/officeart/2005/8/layout/orgChart1"/>
    <dgm:cxn modelId="{B5DB10C7-DC6F-4F20-95AB-71570A18FF06}" type="presParOf" srcId="{2E611E6D-A221-447C-809D-A228E13728AB}" destId="{E9341380-F106-4FEC-B3C8-61C70A4BF204}" srcOrd="0" destOrd="0" presId="urn:microsoft.com/office/officeart/2005/8/layout/orgChart1"/>
    <dgm:cxn modelId="{1A5D5463-BCAC-4041-9BFC-C3A59CB20CC1}" type="presParOf" srcId="{2E611E6D-A221-447C-809D-A228E13728AB}" destId="{430860BA-866F-4F7E-A5BD-911965DC502B}" srcOrd="1" destOrd="0" presId="urn:microsoft.com/office/officeart/2005/8/layout/orgChart1"/>
    <dgm:cxn modelId="{1FA566C8-0CE7-49BA-8418-7F64AAA29636}" type="presParOf" srcId="{430860BA-866F-4F7E-A5BD-911965DC502B}" destId="{9D6F0011-CB4D-4CEF-B9C0-F4FC8D8E71B7}" srcOrd="0" destOrd="0" presId="urn:microsoft.com/office/officeart/2005/8/layout/orgChart1"/>
    <dgm:cxn modelId="{1E666729-8A37-4861-BBFC-D80591577681}" type="presParOf" srcId="{9D6F0011-CB4D-4CEF-B9C0-F4FC8D8E71B7}" destId="{34F19BDF-5BC4-40B8-A6F8-5C788F8BE0EA}" srcOrd="0" destOrd="0" presId="urn:microsoft.com/office/officeart/2005/8/layout/orgChart1"/>
    <dgm:cxn modelId="{36C170A1-C158-476A-9A08-E9C542761E9D}" type="presParOf" srcId="{9D6F0011-CB4D-4CEF-B9C0-F4FC8D8E71B7}" destId="{BA14DFED-0748-4F25-AE59-A29B57244D2A}" srcOrd="1" destOrd="0" presId="urn:microsoft.com/office/officeart/2005/8/layout/orgChart1"/>
    <dgm:cxn modelId="{19D11CB5-8AE4-4F29-A741-ADFE68493C9E}" type="presParOf" srcId="{430860BA-866F-4F7E-A5BD-911965DC502B}" destId="{2B917E9A-FB52-4A9D-B67A-46B692E17023}" srcOrd="1" destOrd="0" presId="urn:microsoft.com/office/officeart/2005/8/layout/orgChart1"/>
    <dgm:cxn modelId="{E426C300-8EBD-48A3-AB06-4519BB1D449F}" type="presParOf" srcId="{430860BA-866F-4F7E-A5BD-911965DC502B}" destId="{24737408-B9B1-4ECC-B7F9-E7F969FB27D8}" srcOrd="2" destOrd="0" presId="urn:microsoft.com/office/officeart/2005/8/layout/orgChart1"/>
    <dgm:cxn modelId="{EABD2E97-A8E1-43FA-B2B5-6484B051ECAB}" type="presParOf" srcId="{2E611E6D-A221-447C-809D-A228E13728AB}" destId="{50143865-71BF-48D7-B2EF-E9A19D51C336}" srcOrd="2" destOrd="0" presId="urn:microsoft.com/office/officeart/2005/8/layout/orgChart1"/>
    <dgm:cxn modelId="{DF8592FA-361B-4129-8A30-462723FA8EFD}" type="presParOf" srcId="{2E611E6D-A221-447C-809D-A228E13728AB}" destId="{327B48D1-D508-4DA7-A418-99ECFA6C5BCE}" srcOrd="3" destOrd="0" presId="urn:microsoft.com/office/officeart/2005/8/layout/orgChart1"/>
    <dgm:cxn modelId="{625756CC-A041-4643-AF8D-080386E841AC}" type="presParOf" srcId="{327B48D1-D508-4DA7-A418-99ECFA6C5BCE}" destId="{AC700B42-8AA2-40DF-A7D7-E7F76368528D}" srcOrd="0" destOrd="0" presId="urn:microsoft.com/office/officeart/2005/8/layout/orgChart1"/>
    <dgm:cxn modelId="{A5F8B67B-E94C-4155-ABEF-170FE3805AB5}" type="presParOf" srcId="{AC700B42-8AA2-40DF-A7D7-E7F76368528D}" destId="{1A0E43FA-FBBA-4C27-A084-8417F3DEAB7E}" srcOrd="0" destOrd="0" presId="urn:microsoft.com/office/officeart/2005/8/layout/orgChart1"/>
    <dgm:cxn modelId="{03886293-B8B7-4FEE-82CD-50387F64C323}" type="presParOf" srcId="{AC700B42-8AA2-40DF-A7D7-E7F76368528D}" destId="{5D1BBBFF-C42D-46C2-ADF8-B43C93CB1B51}" srcOrd="1" destOrd="0" presId="urn:microsoft.com/office/officeart/2005/8/layout/orgChart1"/>
    <dgm:cxn modelId="{84C3B304-B78B-46A1-9210-A367A76846C8}" type="presParOf" srcId="{327B48D1-D508-4DA7-A418-99ECFA6C5BCE}" destId="{860C5874-D784-4D66-A413-AF9CE5D7F329}" srcOrd="1" destOrd="0" presId="urn:microsoft.com/office/officeart/2005/8/layout/orgChart1"/>
    <dgm:cxn modelId="{ECE928EA-A9A4-45D2-984C-63B237C59980}" type="presParOf" srcId="{860C5874-D784-4D66-A413-AF9CE5D7F329}" destId="{43D13A5A-2D0D-45BE-A001-F9BC3F1C1360}" srcOrd="0" destOrd="0" presId="urn:microsoft.com/office/officeart/2005/8/layout/orgChart1"/>
    <dgm:cxn modelId="{6201AFEF-F1BD-4021-B060-EA791BBFDC5D}" type="presParOf" srcId="{860C5874-D784-4D66-A413-AF9CE5D7F329}" destId="{C6BECD08-0ADB-46BC-9A03-FD5588A16931}" srcOrd="1" destOrd="0" presId="urn:microsoft.com/office/officeart/2005/8/layout/orgChart1"/>
    <dgm:cxn modelId="{1FD1D215-C669-4E0E-8D69-AEA1209F47F2}" type="presParOf" srcId="{C6BECD08-0ADB-46BC-9A03-FD5588A16931}" destId="{2F978955-00AC-41CC-886F-1C329E9A5F82}" srcOrd="0" destOrd="0" presId="urn:microsoft.com/office/officeart/2005/8/layout/orgChart1"/>
    <dgm:cxn modelId="{BCD63655-A337-430F-9FB0-322E613E6C2E}" type="presParOf" srcId="{2F978955-00AC-41CC-886F-1C329E9A5F82}" destId="{5DB81EAE-C5BF-4183-908E-6C373D3C739B}" srcOrd="0" destOrd="0" presId="urn:microsoft.com/office/officeart/2005/8/layout/orgChart1"/>
    <dgm:cxn modelId="{6976BA51-56A1-48FF-82FE-C242BEBB06E7}" type="presParOf" srcId="{2F978955-00AC-41CC-886F-1C329E9A5F82}" destId="{9B5FF034-633B-41B8-A738-303782CFFB12}" srcOrd="1" destOrd="0" presId="urn:microsoft.com/office/officeart/2005/8/layout/orgChart1"/>
    <dgm:cxn modelId="{C0FD0A57-DEE8-4A8A-A3E5-2A86004B531D}" type="presParOf" srcId="{C6BECD08-0ADB-46BC-9A03-FD5588A16931}" destId="{A3A9516C-CA5D-41B7-8515-A7B3A7E9074A}" srcOrd="1" destOrd="0" presId="urn:microsoft.com/office/officeart/2005/8/layout/orgChart1"/>
    <dgm:cxn modelId="{21C0F84D-72FC-4924-B5F2-16B9DD5A63D4}" type="presParOf" srcId="{C6BECD08-0ADB-46BC-9A03-FD5588A16931}" destId="{B627F4FB-C9B9-4504-977F-D26C186B3B04}" srcOrd="2" destOrd="0" presId="urn:microsoft.com/office/officeart/2005/8/layout/orgChart1"/>
    <dgm:cxn modelId="{D6B868DC-8655-4CE4-8309-31BB6B2E7C30}" type="presParOf" srcId="{860C5874-D784-4D66-A413-AF9CE5D7F329}" destId="{C2C5486D-FABF-41EF-A02A-CEAAAD52DA78}" srcOrd="2" destOrd="0" presId="urn:microsoft.com/office/officeart/2005/8/layout/orgChart1"/>
    <dgm:cxn modelId="{B92686E8-5389-4480-84B9-18D58CBBA4CA}" type="presParOf" srcId="{860C5874-D784-4D66-A413-AF9CE5D7F329}" destId="{E30B6278-319C-491F-A97C-9DDF12DAA82C}" srcOrd="3" destOrd="0" presId="urn:microsoft.com/office/officeart/2005/8/layout/orgChart1"/>
    <dgm:cxn modelId="{3145364B-E673-405E-9FAD-9C061812F2C1}" type="presParOf" srcId="{E30B6278-319C-491F-A97C-9DDF12DAA82C}" destId="{379816CF-B7B2-4B98-A9DB-74F01ED6CCD7}" srcOrd="0" destOrd="0" presId="urn:microsoft.com/office/officeart/2005/8/layout/orgChart1"/>
    <dgm:cxn modelId="{765F9963-6536-4290-A26D-E53C2F23281C}" type="presParOf" srcId="{379816CF-B7B2-4B98-A9DB-74F01ED6CCD7}" destId="{F9BC43E5-2363-4711-8063-1C7534EF9DCF}" srcOrd="0" destOrd="0" presId="urn:microsoft.com/office/officeart/2005/8/layout/orgChart1"/>
    <dgm:cxn modelId="{8D1299E8-248F-45C1-956B-635618B48CDD}" type="presParOf" srcId="{379816CF-B7B2-4B98-A9DB-74F01ED6CCD7}" destId="{026E866D-FCBA-45C5-B54B-3749460B00C1}" srcOrd="1" destOrd="0" presId="urn:microsoft.com/office/officeart/2005/8/layout/orgChart1"/>
    <dgm:cxn modelId="{B981090D-AD3D-4279-ADE4-511FE2DF6A5D}" type="presParOf" srcId="{E30B6278-319C-491F-A97C-9DDF12DAA82C}" destId="{D5D97D0B-0FCC-48B3-A96B-15E50BED5B83}" srcOrd="1" destOrd="0" presId="urn:microsoft.com/office/officeart/2005/8/layout/orgChart1"/>
    <dgm:cxn modelId="{47C5E6EA-E386-4FA2-87E4-BB23577D76AF}" type="presParOf" srcId="{E30B6278-319C-491F-A97C-9DDF12DAA82C}" destId="{9BFB3116-CD22-4E0E-B84A-78BCEE25CB64}" srcOrd="2" destOrd="0" presId="urn:microsoft.com/office/officeart/2005/8/layout/orgChart1"/>
    <dgm:cxn modelId="{773D8062-C1D9-4256-8649-02F93895C0DC}" type="presParOf" srcId="{327B48D1-D508-4DA7-A418-99ECFA6C5BCE}" destId="{E9C69CC4-829D-4F91-B3B8-4D6967EDD9EE}" srcOrd="2" destOrd="0" presId="urn:microsoft.com/office/officeart/2005/8/layout/orgChart1"/>
    <dgm:cxn modelId="{D3700AC1-A835-4037-A63B-BA9F131F2FA7}" type="presParOf" srcId="{2E611E6D-A221-447C-809D-A228E13728AB}" destId="{6166DF40-EDE5-4BF3-8882-B8BBE9BBCFB8}" srcOrd="4" destOrd="0" presId="urn:microsoft.com/office/officeart/2005/8/layout/orgChart1"/>
    <dgm:cxn modelId="{7A7A3F4D-FA23-457C-8EB4-1DD192BF4FDA}" type="presParOf" srcId="{2E611E6D-A221-447C-809D-A228E13728AB}" destId="{57FB5082-BB65-4123-BB17-B88A3A730913}" srcOrd="5" destOrd="0" presId="urn:microsoft.com/office/officeart/2005/8/layout/orgChart1"/>
    <dgm:cxn modelId="{CB55E59A-4107-4310-A5D7-CCA34736FE68}" type="presParOf" srcId="{57FB5082-BB65-4123-BB17-B88A3A730913}" destId="{787DAF2D-40EC-4E7F-9545-D7493486AAE1}" srcOrd="0" destOrd="0" presId="urn:microsoft.com/office/officeart/2005/8/layout/orgChart1"/>
    <dgm:cxn modelId="{196ABC82-7898-4365-9447-0FA0F6768B08}" type="presParOf" srcId="{787DAF2D-40EC-4E7F-9545-D7493486AAE1}" destId="{0004FF4D-95B4-483C-964E-E0D730EABDF8}" srcOrd="0" destOrd="0" presId="urn:microsoft.com/office/officeart/2005/8/layout/orgChart1"/>
    <dgm:cxn modelId="{3F208DB2-BC65-4E48-A01C-F9EC70ABCD34}" type="presParOf" srcId="{787DAF2D-40EC-4E7F-9545-D7493486AAE1}" destId="{82FBBCAB-E920-4A3C-B536-512571F580DA}" srcOrd="1" destOrd="0" presId="urn:microsoft.com/office/officeart/2005/8/layout/orgChart1"/>
    <dgm:cxn modelId="{45A45170-7589-4D00-90B4-92330040B123}" type="presParOf" srcId="{57FB5082-BB65-4123-BB17-B88A3A730913}" destId="{63431E49-5F92-4133-A9F3-8E66D815B05F}" srcOrd="1" destOrd="0" presId="urn:microsoft.com/office/officeart/2005/8/layout/orgChart1"/>
    <dgm:cxn modelId="{1CFFB2C1-AA0E-47A2-BA0E-9F812EF6B687}" type="presParOf" srcId="{57FB5082-BB65-4123-BB17-B88A3A730913}" destId="{72BAEBF9-92E2-4041-831F-95A47874966E}" srcOrd="2" destOrd="0" presId="urn:microsoft.com/office/officeart/2005/8/layout/orgChart1"/>
    <dgm:cxn modelId="{B9A2F17D-82C8-4149-930A-439ADD28C3E5}" type="presParOf" srcId="{2E611E6D-A221-447C-809D-A228E13728AB}" destId="{81F7D214-FB50-4985-8536-24282BF2A443}" srcOrd="6" destOrd="0" presId="urn:microsoft.com/office/officeart/2005/8/layout/orgChart1"/>
    <dgm:cxn modelId="{298892F1-3A86-4F60-A9F9-EF54E04676F1}" type="presParOf" srcId="{2E611E6D-A221-447C-809D-A228E13728AB}" destId="{0CD7BF43-131B-48DC-9A86-3E8FE336ACA2}" srcOrd="7" destOrd="0" presId="urn:microsoft.com/office/officeart/2005/8/layout/orgChart1"/>
    <dgm:cxn modelId="{9107E570-FBB2-4298-A71B-80AAD9E22B0A}" type="presParOf" srcId="{0CD7BF43-131B-48DC-9A86-3E8FE336ACA2}" destId="{70BE6D07-5656-4924-AF2A-03F27E932781}" srcOrd="0" destOrd="0" presId="urn:microsoft.com/office/officeart/2005/8/layout/orgChart1"/>
    <dgm:cxn modelId="{4CFE053C-A28E-4AC8-8906-CA0A20D9229D}" type="presParOf" srcId="{70BE6D07-5656-4924-AF2A-03F27E932781}" destId="{CD35B844-35B0-495C-B483-BC604E9749F8}" srcOrd="0" destOrd="0" presId="urn:microsoft.com/office/officeart/2005/8/layout/orgChart1"/>
    <dgm:cxn modelId="{003CCE5B-B8C3-43C3-BC94-C1FE9FD4C81C}" type="presParOf" srcId="{70BE6D07-5656-4924-AF2A-03F27E932781}" destId="{3A1E02D1-8C99-4375-9B26-B934381E5E8F}" srcOrd="1" destOrd="0" presId="urn:microsoft.com/office/officeart/2005/8/layout/orgChart1"/>
    <dgm:cxn modelId="{B64968BA-D18B-4FC7-BA06-8B156785E460}" type="presParOf" srcId="{0CD7BF43-131B-48DC-9A86-3E8FE336ACA2}" destId="{FDEB66F0-CF7E-48A9-9121-5BBA16F9252B}" srcOrd="1" destOrd="0" presId="urn:microsoft.com/office/officeart/2005/8/layout/orgChart1"/>
    <dgm:cxn modelId="{5AF7DC8C-F8BE-417F-A7B4-8B035CA5A8B5}" type="presParOf" srcId="{0CD7BF43-131B-48DC-9A86-3E8FE336ACA2}" destId="{BCBDDBE4-2AC1-4AE3-9C3B-A1490195900E}" srcOrd="2" destOrd="0" presId="urn:microsoft.com/office/officeart/2005/8/layout/orgChart1"/>
    <dgm:cxn modelId="{9D621DA8-7AEF-48EC-9F46-6C968BE28140}" type="presParOf" srcId="{2E611E6D-A221-447C-809D-A228E13728AB}" destId="{53B3D754-B4A6-483A-BCE8-BC08AFFC90C9}" srcOrd="8" destOrd="0" presId="urn:microsoft.com/office/officeart/2005/8/layout/orgChart1"/>
    <dgm:cxn modelId="{F86072E5-72C4-4604-AA01-E8DA08615042}" type="presParOf" srcId="{2E611E6D-A221-447C-809D-A228E13728AB}" destId="{C56F8F77-159B-49F6-91E6-66FF570D1BCC}" srcOrd="9" destOrd="0" presId="urn:microsoft.com/office/officeart/2005/8/layout/orgChart1"/>
    <dgm:cxn modelId="{CA96AF88-042A-45B5-9D4A-FCCA9AD5AEC5}" type="presParOf" srcId="{C56F8F77-159B-49F6-91E6-66FF570D1BCC}" destId="{03EA9C81-580A-4F49-A1A7-73F4CA107EDA}" srcOrd="0" destOrd="0" presId="urn:microsoft.com/office/officeart/2005/8/layout/orgChart1"/>
    <dgm:cxn modelId="{AEA03786-AC2E-4901-B417-0258082B739E}" type="presParOf" srcId="{03EA9C81-580A-4F49-A1A7-73F4CA107EDA}" destId="{21D4069A-AD92-4601-B2FD-E2675C32AAB2}" srcOrd="0" destOrd="0" presId="urn:microsoft.com/office/officeart/2005/8/layout/orgChart1"/>
    <dgm:cxn modelId="{32435D1C-9F1D-4D54-9414-766B0F4C3CA9}" type="presParOf" srcId="{03EA9C81-580A-4F49-A1A7-73F4CA107EDA}" destId="{74AE251E-AAF3-439D-A522-FA99C79B66A6}" srcOrd="1" destOrd="0" presId="urn:microsoft.com/office/officeart/2005/8/layout/orgChart1"/>
    <dgm:cxn modelId="{0292BFD5-67DB-4F35-9DE8-EB1DED14EC98}" type="presParOf" srcId="{C56F8F77-159B-49F6-91E6-66FF570D1BCC}" destId="{A9EA0EA5-EE0D-40C3-AD20-2C68B42E591A}" srcOrd="1" destOrd="0" presId="urn:microsoft.com/office/officeart/2005/8/layout/orgChart1"/>
    <dgm:cxn modelId="{E9CE67C8-9BB4-40F1-A126-134A72351F57}" type="presParOf" srcId="{C56F8F77-159B-49F6-91E6-66FF570D1BCC}" destId="{B1A7D81D-502A-4E8F-A9B1-A74775560984}" srcOrd="2" destOrd="0" presId="urn:microsoft.com/office/officeart/2005/8/layout/orgChart1"/>
    <dgm:cxn modelId="{E843D0C3-F5D2-48CB-AFAB-21FFA5AE5D5E}" type="presParOf" srcId="{2E611E6D-A221-447C-809D-A228E13728AB}" destId="{AE6C75A8-826D-4F29-A1EA-C27DD4460C43}" srcOrd="10" destOrd="0" presId="urn:microsoft.com/office/officeart/2005/8/layout/orgChart1"/>
    <dgm:cxn modelId="{B84681B5-F587-40C4-A902-134727A7BDD3}" type="presParOf" srcId="{2E611E6D-A221-447C-809D-A228E13728AB}" destId="{D56EFF46-2436-4AFE-B303-7A2BFC9CDA2C}" srcOrd="11" destOrd="0" presId="urn:microsoft.com/office/officeart/2005/8/layout/orgChart1"/>
    <dgm:cxn modelId="{EE751FE1-D1DB-41BB-88FF-FD94B522D26E}" type="presParOf" srcId="{D56EFF46-2436-4AFE-B303-7A2BFC9CDA2C}" destId="{EB395AA4-711A-4480-958A-AF00539B720B}" srcOrd="0" destOrd="0" presId="urn:microsoft.com/office/officeart/2005/8/layout/orgChart1"/>
    <dgm:cxn modelId="{E59EF349-6932-4DCD-BC42-E228701B23F3}" type="presParOf" srcId="{EB395AA4-711A-4480-958A-AF00539B720B}" destId="{461EEAAA-8882-4372-B9A1-68DF77B7461B}" srcOrd="0" destOrd="0" presId="urn:microsoft.com/office/officeart/2005/8/layout/orgChart1"/>
    <dgm:cxn modelId="{230B25AB-2A63-4A0C-A90B-C7AAB74851EB}" type="presParOf" srcId="{EB395AA4-711A-4480-958A-AF00539B720B}" destId="{EACDCC5F-6EB8-432D-B5BC-CEF8F5851AE1}" srcOrd="1" destOrd="0" presId="urn:microsoft.com/office/officeart/2005/8/layout/orgChart1"/>
    <dgm:cxn modelId="{C9B59698-E6A7-44B3-8AFC-968E0866F0BA}" type="presParOf" srcId="{D56EFF46-2436-4AFE-B303-7A2BFC9CDA2C}" destId="{6D180272-B2BF-48B2-92FC-5087C13A2B43}" srcOrd="1" destOrd="0" presId="urn:microsoft.com/office/officeart/2005/8/layout/orgChart1"/>
    <dgm:cxn modelId="{014AEDE7-4FA1-4C51-AD2D-28E7239F4F09}" type="presParOf" srcId="{D56EFF46-2436-4AFE-B303-7A2BFC9CDA2C}" destId="{23A9F9EA-C15A-4226-9F21-77464E5F4543}" srcOrd="2" destOrd="0" presId="urn:microsoft.com/office/officeart/2005/8/layout/orgChart1"/>
    <dgm:cxn modelId="{5D34BAB7-5533-4950-8831-B5C185B11E73}" type="presParOf" srcId="{2E611E6D-A221-447C-809D-A228E13728AB}" destId="{5268688F-E166-4608-8C37-48DA84AFAAC0}" srcOrd="12" destOrd="0" presId="urn:microsoft.com/office/officeart/2005/8/layout/orgChart1"/>
    <dgm:cxn modelId="{5E3116C1-16D1-4504-BD6E-1D968EEA13BD}" type="presParOf" srcId="{2E611E6D-A221-447C-809D-A228E13728AB}" destId="{20E599BE-8F18-4C33-81E6-42E8287FFF20}" srcOrd="13" destOrd="0" presId="urn:microsoft.com/office/officeart/2005/8/layout/orgChart1"/>
    <dgm:cxn modelId="{E8739B0C-36C6-4408-AEF5-D52BD9C9990A}" type="presParOf" srcId="{20E599BE-8F18-4C33-81E6-42E8287FFF20}" destId="{E3B3D22D-C76C-483D-9290-3CECEEFB44A6}" srcOrd="0" destOrd="0" presId="urn:microsoft.com/office/officeart/2005/8/layout/orgChart1"/>
    <dgm:cxn modelId="{1DA64CF7-8B3A-4513-A62C-1CCFDF5C8115}" type="presParOf" srcId="{E3B3D22D-C76C-483D-9290-3CECEEFB44A6}" destId="{601B9898-DC29-4516-BAAC-9B9D6B832F20}" srcOrd="0" destOrd="0" presId="urn:microsoft.com/office/officeart/2005/8/layout/orgChart1"/>
    <dgm:cxn modelId="{CBB6F022-5594-4B61-A189-D5BD0F7CCCEA}" type="presParOf" srcId="{E3B3D22D-C76C-483D-9290-3CECEEFB44A6}" destId="{8A4DAF14-3617-42EB-AEC4-C6BC2D0FE988}" srcOrd="1" destOrd="0" presId="urn:microsoft.com/office/officeart/2005/8/layout/orgChart1"/>
    <dgm:cxn modelId="{2ACCA63B-A3FF-4F43-AB80-DABEE8189FFB}" type="presParOf" srcId="{20E599BE-8F18-4C33-81E6-42E8287FFF20}" destId="{A2F6D577-4ACE-45BF-A225-932A33DE9DFA}" srcOrd="1" destOrd="0" presId="urn:microsoft.com/office/officeart/2005/8/layout/orgChart1"/>
    <dgm:cxn modelId="{06F0C073-9640-4B1B-A425-08BAB70216A8}" type="presParOf" srcId="{20E599BE-8F18-4C33-81E6-42E8287FFF20}" destId="{6C342443-3CDC-4B76-BE6D-22922E14A1C5}" srcOrd="2" destOrd="0" presId="urn:microsoft.com/office/officeart/2005/8/layout/orgChart1"/>
    <dgm:cxn modelId="{A82BB5B0-26CE-4083-B744-45E5E4039CA7}" type="presParOf" srcId="{9EC9727E-FD66-4C6D-BFB7-43B38B1C1ECD}" destId="{1377DDF9-67D8-4191-8CD8-5DD60F687246}" srcOrd="2" destOrd="0" presId="urn:microsoft.com/office/officeart/2005/8/layout/orgChart1"/>
    <dgm:cxn modelId="{099A6EB5-2620-45AB-9F1A-EB6F0DECA2FA}" type="presParOf" srcId="{0FCAE218-034B-4D0C-A0DB-BB1556D6C378}" destId="{C7F8B3B9-F95E-4FD2-8425-1C1E17AFF4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8688F-E166-4608-8C37-48DA84AFAAC0}">
      <dsp:nvSpPr>
        <dsp:cNvPr id="0" name=""/>
        <dsp:cNvSpPr/>
      </dsp:nvSpPr>
      <dsp:spPr>
        <a:xfrm>
          <a:off x="3384376" y="1818551"/>
          <a:ext cx="2973092" cy="171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98"/>
              </a:lnTo>
              <a:lnTo>
                <a:pt x="2973092" y="85998"/>
              </a:lnTo>
              <a:lnTo>
                <a:pt x="2973092" y="1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C75A8-826D-4F29-A1EA-C27DD4460C43}">
      <dsp:nvSpPr>
        <dsp:cNvPr id="0" name=""/>
        <dsp:cNvSpPr/>
      </dsp:nvSpPr>
      <dsp:spPr>
        <a:xfrm>
          <a:off x="3384376" y="1818551"/>
          <a:ext cx="1982061" cy="171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98"/>
              </a:lnTo>
              <a:lnTo>
                <a:pt x="1982061" y="85998"/>
              </a:lnTo>
              <a:lnTo>
                <a:pt x="1982061" y="1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3D754-B4A6-483A-BCE8-BC08AFFC90C9}">
      <dsp:nvSpPr>
        <dsp:cNvPr id="0" name=""/>
        <dsp:cNvSpPr/>
      </dsp:nvSpPr>
      <dsp:spPr>
        <a:xfrm>
          <a:off x="3384376" y="1818551"/>
          <a:ext cx="991030" cy="171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98"/>
              </a:lnTo>
              <a:lnTo>
                <a:pt x="991030" y="85998"/>
              </a:lnTo>
              <a:lnTo>
                <a:pt x="991030" y="1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7D214-FB50-4985-8536-24282BF2A443}">
      <dsp:nvSpPr>
        <dsp:cNvPr id="0" name=""/>
        <dsp:cNvSpPr/>
      </dsp:nvSpPr>
      <dsp:spPr>
        <a:xfrm>
          <a:off x="3338656" y="1818551"/>
          <a:ext cx="91440" cy="1719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6DF40-EDE5-4BF3-8882-B8BBE9BBCFB8}">
      <dsp:nvSpPr>
        <dsp:cNvPr id="0" name=""/>
        <dsp:cNvSpPr/>
      </dsp:nvSpPr>
      <dsp:spPr>
        <a:xfrm>
          <a:off x="2393345" y="1818551"/>
          <a:ext cx="991030" cy="171997"/>
        </a:xfrm>
        <a:custGeom>
          <a:avLst/>
          <a:gdLst/>
          <a:ahLst/>
          <a:cxnLst/>
          <a:rect l="0" t="0" r="0" b="0"/>
          <a:pathLst>
            <a:path>
              <a:moveTo>
                <a:pt x="991030" y="0"/>
              </a:moveTo>
              <a:lnTo>
                <a:pt x="991030" y="85998"/>
              </a:lnTo>
              <a:lnTo>
                <a:pt x="0" y="85998"/>
              </a:lnTo>
              <a:lnTo>
                <a:pt x="0" y="1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5486D-FABF-41EF-A02A-CEAAAD52DA78}">
      <dsp:nvSpPr>
        <dsp:cNvPr id="0" name=""/>
        <dsp:cNvSpPr/>
      </dsp:nvSpPr>
      <dsp:spPr>
        <a:xfrm>
          <a:off x="1074700" y="2400065"/>
          <a:ext cx="122855" cy="958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8269"/>
              </a:lnTo>
              <a:lnTo>
                <a:pt x="122855" y="9582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D13A5A-2D0D-45BE-A001-F9BC3F1C1360}">
      <dsp:nvSpPr>
        <dsp:cNvPr id="0" name=""/>
        <dsp:cNvSpPr/>
      </dsp:nvSpPr>
      <dsp:spPr>
        <a:xfrm>
          <a:off x="1074700" y="2400065"/>
          <a:ext cx="122855" cy="376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755"/>
              </a:lnTo>
              <a:lnTo>
                <a:pt x="122855" y="3767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43865-71BF-48D7-B2EF-E9A19D51C336}">
      <dsp:nvSpPr>
        <dsp:cNvPr id="0" name=""/>
        <dsp:cNvSpPr/>
      </dsp:nvSpPr>
      <dsp:spPr>
        <a:xfrm>
          <a:off x="1402314" y="1818551"/>
          <a:ext cx="1982061" cy="171997"/>
        </a:xfrm>
        <a:custGeom>
          <a:avLst/>
          <a:gdLst/>
          <a:ahLst/>
          <a:cxnLst/>
          <a:rect l="0" t="0" r="0" b="0"/>
          <a:pathLst>
            <a:path>
              <a:moveTo>
                <a:pt x="1982061" y="0"/>
              </a:moveTo>
              <a:lnTo>
                <a:pt x="1982061" y="85998"/>
              </a:lnTo>
              <a:lnTo>
                <a:pt x="0" y="85998"/>
              </a:lnTo>
              <a:lnTo>
                <a:pt x="0" y="1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41380-F106-4FEC-B3C8-61C70A4BF204}">
      <dsp:nvSpPr>
        <dsp:cNvPr id="0" name=""/>
        <dsp:cNvSpPr/>
      </dsp:nvSpPr>
      <dsp:spPr>
        <a:xfrm>
          <a:off x="411283" y="1818551"/>
          <a:ext cx="2973092" cy="171997"/>
        </a:xfrm>
        <a:custGeom>
          <a:avLst/>
          <a:gdLst/>
          <a:ahLst/>
          <a:cxnLst/>
          <a:rect l="0" t="0" r="0" b="0"/>
          <a:pathLst>
            <a:path>
              <a:moveTo>
                <a:pt x="2973092" y="0"/>
              </a:moveTo>
              <a:lnTo>
                <a:pt x="2973092" y="85998"/>
              </a:lnTo>
              <a:lnTo>
                <a:pt x="0" y="85998"/>
              </a:lnTo>
              <a:lnTo>
                <a:pt x="0" y="1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ED277-B56C-4954-BDA3-A37641A3644F}">
      <dsp:nvSpPr>
        <dsp:cNvPr id="0" name=""/>
        <dsp:cNvSpPr/>
      </dsp:nvSpPr>
      <dsp:spPr>
        <a:xfrm>
          <a:off x="3338656" y="1133069"/>
          <a:ext cx="91440" cy="1719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1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F3361-FD13-4B0B-8B59-D38C9910AF5A}">
      <dsp:nvSpPr>
        <dsp:cNvPr id="0" name=""/>
        <dsp:cNvSpPr/>
      </dsp:nvSpPr>
      <dsp:spPr>
        <a:xfrm>
          <a:off x="2776181" y="543520"/>
          <a:ext cx="1216388" cy="5895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lumMod val="110000"/>
                <a:satMod val="105000"/>
                <a:tint val="67000"/>
                <a:alpha val="6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European Commission</a:t>
          </a:r>
        </a:p>
      </dsp:txBody>
      <dsp:txXfrm>
        <a:off x="2776181" y="543520"/>
        <a:ext cx="1216388" cy="589548"/>
      </dsp:txXfrm>
    </dsp:sp>
    <dsp:sp modelId="{F2833768-3B90-4135-BD1A-A1DC6E00D5B2}">
      <dsp:nvSpPr>
        <dsp:cNvPr id="0" name=""/>
        <dsp:cNvSpPr/>
      </dsp:nvSpPr>
      <dsp:spPr>
        <a:xfrm>
          <a:off x="2776181" y="1305066"/>
          <a:ext cx="1216388" cy="5134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EMA</a:t>
          </a:r>
        </a:p>
      </dsp:txBody>
      <dsp:txXfrm>
        <a:off x="2776181" y="1305066"/>
        <a:ext cx="1216388" cy="513485"/>
      </dsp:txXfrm>
    </dsp:sp>
    <dsp:sp modelId="{34F19BDF-5BC4-40B8-A6F8-5C788F8BE0EA}">
      <dsp:nvSpPr>
        <dsp:cNvPr id="0" name=""/>
        <dsp:cNvSpPr/>
      </dsp:nvSpPr>
      <dsp:spPr>
        <a:xfrm>
          <a:off x="1766" y="1990548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COMP</a:t>
          </a:r>
        </a:p>
      </dsp:txBody>
      <dsp:txXfrm>
        <a:off x="1766" y="1990548"/>
        <a:ext cx="819033" cy="409516"/>
      </dsp:txXfrm>
    </dsp:sp>
    <dsp:sp modelId="{1A0E43FA-FBBA-4C27-A084-8417F3DEAB7E}">
      <dsp:nvSpPr>
        <dsp:cNvPr id="0" name=""/>
        <dsp:cNvSpPr/>
      </dsp:nvSpPr>
      <dsp:spPr>
        <a:xfrm>
          <a:off x="992797" y="1990548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CHMP</a:t>
          </a:r>
        </a:p>
      </dsp:txBody>
      <dsp:txXfrm>
        <a:off x="992797" y="1990548"/>
        <a:ext cx="819033" cy="409516"/>
      </dsp:txXfrm>
    </dsp:sp>
    <dsp:sp modelId="{5DB81EAE-C5BF-4183-908E-6C373D3C739B}">
      <dsp:nvSpPr>
        <dsp:cNvPr id="0" name=""/>
        <dsp:cNvSpPr/>
      </dsp:nvSpPr>
      <dsp:spPr>
        <a:xfrm>
          <a:off x="1197555" y="2572062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SAWP</a:t>
          </a:r>
        </a:p>
      </dsp:txBody>
      <dsp:txXfrm>
        <a:off x="1197555" y="2572062"/>
        <a:ext cx="819033" cy="409516"/>
      </dsp:txXfrm>
    </dsp:sp>
    <dsp:sp modelId="{F9BC43E5-2363-4711-8063-1C7534EF9DCF}">
      <dsp:nvSpPr>
        <dsp:cNvPr id="0" name=""/>
        <dsp:cNvSpPr/>
      </dsp:nvSpPr>
      <dsp:spPr>
        <a:xfrm>
          <a:off x="1197555" y="3153576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Diverse WP</a:t>
          </a:r>
        </a:p>
      </dsp:txBody>
      <dsp:txXfrm>
        <a:off x="1197555" y="3153576"/>
        <a:ext cx="819033" cy="409516"/>
      </dsp:txXfrm>
    </dsp:sp>
    <dsp:sp modelId="{0004FF4D-95B4-483C-964E-E0D730EABDF8}">
      <dsp:nvSpPr>
        <dsp:cNvPr id="0" name=""/>
        <dsp:cNvSpPr/>
      </dsp:nvSpPr>
      <dsp:spPr>
        <a:xfrm>
          <a:off x="1983828" y="1990548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PRAC</a:t>
          </a:r>
        </a:p>
      </dsp:txBody>
      <dsp:txXfrm>
        <a:off x="1983828" y="1990548"/>
        <a:ext cx="819033" cy="409516"/>
      </dsp:txXfrm>
    </dsp:sp>
    <dsp:sp modelId="{CD35B844-35B0-495C-B483-BC604E9749F8}">
      <dsp:nvSpPr>
        <dsp:cNvPr id="0" name=""/>
        <dsp:cNvSpPr/>
      </dsp:nvSpPr>
      <dsp:spPr>
        <a:xfrm>
          <a:off x="2974859" y="1990548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CAT</a:t>
          </a:r>
          <a:endParaRPr lang="nb-NO" sz="1400" kern="1200" dirty="0"/>
        </a:p>
      </dsp:txBody>
      <dsp:txXfrm>
        <a:off x="2974859" y="1990548"/>
        <a:ext cx="819033" cy="409516"/>
      </dsp:txXfrm>
    </dsp:sp>
    <dsp:sp modelId="{21D4069A-AD92-4601-B2FD-E2675C32AAB2}">
      <dsp:nvSpPr>
        <dsp:cNvPr id="0" name=""/>
        <dsp:cNvSpPr/>
      </dsp:nvSpPr>
      <dsp:spPr>
        <a:xfrm>
          <a:off x="3965890" y="1990548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PDCO</a:t>
          </a:r>
        </a:p>
      </dsp:txBody>
      <dsp:txXfrm>
        <a:off x="3965890" y="1990548"/>
        <a:ext cx="819033" cy="409516"/>
      </dsp:txXfrm>
    </dsp:sp>
    <dsp:sp modelId="{461EEAAA-8882-4372-B9A1-68DF77B7461B}">
      <dsp:nvSpPr>
        <dsp:cNvPr id="0" name=""/>
        <dsp:cNvSpPr/>
      </dsp:nvSpPr>
      <dsp:spPr>
        <a:xfrm>
          <a:off x="4956921" y="1990548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CVMP</a:t>
          </a:r>
        </a:p>
      </dsp:txBody>
      <dsp:txXfrm>
        <a:off x="4956921" y="1990548"/>
        <a:ext cx="819033" cy="409516"/>
      </dsp:txXfrm>
    </dsp:sp>
    <dsp:sp modelId="{601B9898-DC29-4516-BAAC-9B9D6B832F20}">
      <dsp:nvSpPr>
        <dsp:cNvPr id="0" name=""/>
        <dsp:cNvSpPr/>
      </dsp:nvSpPr>
      <dsp:spPr>
        <a:xfrm>
          <a:off x="5947951" y="1990548"/>
          <a:ext cx="819033" cy="40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HMPC</a:t>
          </a:r>
        </a:p>
      </dsp:txBody>
      <dsp:txXfrm>
        <a:off x="5947951" y="1990548"/>
        <a:ext cx="819033" cy="409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4E771-4E90-4AD1-B82C-48E7DAC6D639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D2B56-EFEC-4E24-A54D-D672795CED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12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5A72C6D-BF68-BA9C-23F8-156B42177E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792F01C-51D4-41FC-AE9B-99003C23B74A}" type="slidenum">
              <a:rPr lang="nb-NO" altLang="nb-NO" sz="1300">
                <a:latin typeface="Times New Roman" panose="02020603050405020304" pitchFamily="18" charset="0"/>
              </a:rPr>
              <a:pPr/>
              <a:t>2</a:t>
            </a:fld>
            <a:endParaRPr lang="nb-NO" altLang="nb-NO" sz="1300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78C9E50-2FDF-E0A0-701B-A4115A7A1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A33FD85E-8961-8293-FD25-721761DB4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426009F-EE8C-1375-53A3-D0867ED9D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AD24AA-C5FF-4839-9FE1-F05723E48D71}" type="slidenum">
              <a:rPr lang="nb-NO" altLang="nb-NO"/>
              <a:pPr/>
              <a:t>14</a:t>
            </a:fld>
            <a:endParaRPr lang="nb-NO" altLang="nb-NO"/>
          </a:p>
        </p:txBody>
      </p:sp>
      <p:sp>
        <p:nvSpPr>
          <p:cNvPr id="116738" name="Rectangle 2050">
            <a:extLst>
              <a:ext uri="{FF2B5EF4-FFF2-40B4-BE49-F238E27FC236}">
                <a16:creationId xmlns:a16="http://schemas.microsoft.com/office/drawing/2014/main" id="{CFE29BE0-D166-AFAA-9DD2-0188EC831F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2051">
            <a:extLst>
              <a:ext uri="{FF2B5EF4-FFF2-40B4-BE49-F238E27FC236}">
                <a16:creationId xmlns:a16="http://schemas.microsoft.com/office/drawing/2014/main" id="{14685AAA-4604-5725-6122-71F697112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AA0B80D-72EE-1F32-72E9-C24E2616FF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B0C2E-7E04-4240-A225-E4E7BF11C5DC}" type="slidenum">
              <a:rPr lang="nb-NO" altLang="nb-NO"/>
              <a:pPr/>
              <a:t>3</a:t>
            </a:fld>
            <a:endParaRPr lang="nb-NO" altLang="nb-NO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99A18837-6451-61FB-09AE-5E285EC5B0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0E5284EB-690F-061A-32BF-B283DB46B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FE90BF1-77B6-BBA8-16A8-E75BE8E2D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739DB34-7B91-6C1D-1878-2DB9AE690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66BED97-6D38-2D6F-684F-EC25F1469F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9E2A1-E6F9-4826-8027-0B499FA9F61A}" type="slidenum">
              <a:rPr lang="nb-NO" altLang="nb-NO"/>
              <a:pPr/>
              <a:t>5</a:t>
            </a:fld>
            <a:endParaRPr lang="nb-NO" altLang="nb-NO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FF2B851-6A14-F898-E9BB-07F28237E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5747444-5BF8-91BF-DFAB-752FE6A17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8D5C909-2725-D62F-CF54-C1415A1E2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DA03A20-129B-3AA6-C2DB-D2F63CAA4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B6AE2B3-895C-9B80-5C01-33B83A8B9F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6B549F3-17D3-37B4-363B-1AE7006DD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81005DF-303F-A6AB-6CF8-AFBCFAD4C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770D75A-79FD-4C8D-BAE8-1B5847AAECF0}" type="slidenum">
              <a:rPr lang="nb-NO" altLang="nb-NO" sz="1300">
                <a:latin typeface="Times New Roman" panose="02020603050405020304" pitchFamily="18" charset="0"/>
              </a:rPr>
              <a:pPr/>
              <a:t>8</a:t>
            </a:fld>
            <a:endParaRPr lang="nb-NO" altLang="nb-NO" sz="1300"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650ACFF2-6E72-8689-06D6-4CEB26BA0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4A60C50-FB06-FB13-E063-DDE4C89E0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46CECA-5C35-3780-7BAF-BF8D6F858D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39EA8-4EF8-43C8-98A7-B72D776FF576}" type="slidenum">
              <a:rPr lang="nb-NO" altLang="nb-NO"/>
              <a:pPr/>
              <a:t>9</a:t>
            </a:fld>
            <a:endParaRPr lang="nb-NO" altLang="nb-NO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46371634-CA05-85E0-585A-F08C52BBD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1FF602B7-B6CF-AA41-7E32-2F1A414DF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4A45418-E0B9-66DC-71E3-9AFC8BA250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5DBD2CC-776B-A1A5-EC66-1AE77AD16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- Grafik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396971"/>
            <a:ext cx="7772400" cy="359546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Undertekst</a:t>
            </a:r>
            <a:endParaRPr lang="en-US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3" y="4299942"/>
            <a:ext cx="2323519" cy="8479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57652"/>
            <a:ext cx="7772400" cy="439445"/>
          </a:xfrm>
        </p:spPr>
        <p:txBody>
          <a:bodyPr anchor="t">
            <a:noAutofit/>
          </a:bodyPr>
          <a:lstStyle>
            <a:lvl1pPr algn="l">
              <a:defRPr sz="3600">
                <a:latin typeface="+mj-lt"/>
              </a:defRPr>
            </a:lvl1pPr>
          </a:lstStyle>
          <a:p>
            <a:r>
              <a:rPr lang="nb-NO" dirty="0"/>
              <a:t>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8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47800" y="1028700"/>
            <a:ext cx="7010400" cy="4572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447800" y="1485900"/>
            <a:ext cx="3429000" cy="3086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29200" y="1485900"/>
            <a:ext cx="3429000" cy="3086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3962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059582"/>
            <a:ext cx="7886699" cy="358266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3BF2-C9EF-4091-BEB7-28AB7BF9CEA1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A097D-BABE-4943-92FF-4A725379F710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969E7F-12A5-4748-9F03-892FD417D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07550"/>
            <a:ext cx="7886700" cy="580024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nb-NO" dirty="0"/>
              <a:t>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0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059583"/>
            <a:ext cx="3614166" cy="35731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3BF2-C9EF-4091-BEB7-28AB7BF9CEA1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A097D-BABE-4943-92FF-4A725379F71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562856" y="1"/>
            <a:ext cx="4581144" cy="463272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45020C-7EDA-B843-956A-AEEDC4699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07550"/>
            <a:ext cx="3614166" cy="544021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nb-NO" dirty="0"/>
              <a:t>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2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642247"/>
          </a:xfr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3BF2-C9EF-4091-BEB7-28AB7BF9CEA1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A097D-BABE-4943-92FF-4A725379F7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917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07550"/>
            <a:ext cx="7886700" cy="544021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nb-NO" dirty="0"/>
              <a:t>Overskrift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951571"/>
            <a:ext cx="3614166" cy="3681152"/>
          </a:xfrm>
        </p:spPr>
        <p:txBody>
          <a:bodyPr/>
          <a:lstStyle>
            <a:lvl1pPr marL="342900" indent="-342900">
              <a:buClr>
                <a:srgbClr val="00778B"/>
              </a:buClr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3BF2-C9EF-4091-BEB7-28AB7BF9CEA1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A097D-BABE-4943-92FF-4A725379F71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562856" y="951571"/>
            <a:ext cx="4581144" cy="368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47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ølg o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2" y="4299942"/>
            <a:ext cx="2327676" cy="8479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88" y="2703062"/>
            <a:ext cx="444752" cy="444752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4031940" y="2731232"/>
            <a:ext cx="1856232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0" dirty="0">
                <a:solidFill>
                  <a:schemeClr val="bg1"/>
                </a:solidFill>
              </a:rPr>
              <a:t>legemiddelverket</a:t>
            </a:r>
          </a:p>
        </p:txBody>
      </p:sp>
      <p:sp>
        <p:nvSpPr>
          <p:cNvPr id="13" name="TekstSylinder 12"/>
          <p:cNvSpPr txBox="1"/>
          <p:nvPr userDrawn="1"/>
        </p:nvSpPr>
        <p:spPr>
          <a:xfrm>
            <a:off x="755576" y="27312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0" u="sng" dirty="0">
                <a:solidFill>
                  <a:schemeClr val="bg1"/>
                </a:solidFill>
              </a:rPr>
              <a:t>legemiddelverket.no</a:t>
            </a: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6588224" y="273480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0" u="sng" dirty="0">
                <a:solidFill>
                  <a:schemeClr val="bg1"/>
                </a:solidFill>
              </a:rPr>
              <a:t>helsenorge.no</a:t>
            </a:r>
          </a:p>
        </p:txBody>
      </p:sp>
    </p:spTree>
    <p:extLst>
      <p:ext uri="{BB962C8B-B14F-4D97-AF65-F5344CB8AC3E}">
        <p14:creationId xmlns:p14="http://schemas.microsoft.com/office/powerpoint/2010/main" val="56249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36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tel, tekst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47800" y="1028700"/>
            <a:ext cx="7010400" cy="4572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447800" y="1485900"/>
            <a:ext cx="3429000" cy="3086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5029200" y="1485900"/>
            <a:ext cx="3429000" cy="14859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3"/>
          </p:nvPr>
        </p:nvSpPr>
        <p:spPr>
          <a:xfrm>
            <a:off x="5029200" y="3086100"/>
            <a:ext cx="3429000" cy="14859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5825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tel og skjematisk tegning eller organisasjons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SmartArt 2"/>
          <p:cNvSpPr>
            <a:spLocks noGrp="1"/>
          </p:cNvSpPr>
          <p:nvPr>
            <p:ph type="dgm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C32C21-E70F-BD64-A2F0-C35089815B1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22098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45D7DBC-D2F0-4F4B-B143-1A6DAA3D8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7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4674" y="411510"/>
            <a:ext cx="7886700" cy="540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Overskrift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51571"/>
            <a:ext cx="7886700" cy="3681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64370" y="4767264"/>
            <a:ext cx="10674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73BF2-C9EF-4091-BEB7-28AB7BF9CEA1}" type="datetimeFigureOut">
              <a:rPr lang="nb-NO" smtClean="0"/>
              <a:pPr/>
              <a:t>01.12.2022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5856" y="4767264"/>
            <a:ext cx="41764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778B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4767264"/>
            <a:ext cx="91901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78B"/>
                </a:solidFill>
              </a:defRPr>
            </a:lvl1pPr>
          </a:lstStyle>
          <a:p>
            <a:fld id="{F1FA097D-BABE-4943-92FF-4A725379F710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BDFDC6E-7278-B446-8A10-DA86E5F8FC2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626772"/>
            <a:ext cx="1596827" cy="5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4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2" r:id="rId3"/>
    <p:sldLayoutId id="2147483663" r:id="rId4"/>
    <p:sldLayoutId id="2147483668" r:id="rId5"/>
    <p:sldLayoutId id="2147483666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78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78B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B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78B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hyperlink" Target="https://www.publicdomainpictures.net/en/view-image.php?image=252991&amp;picture=business-time" TargetMode="External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0.png"/><Relationship Id="rId5" Type="http://schemas.openxmlformats.org/officeDocument/2006/relationships/hyperlink" Target="https://www.needpix.com/photo/1784071/process-business-cycle-project-arrows" TargetMode="Externa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EEA9D63C-DCE6-6A41-A1CC-26A6C9F06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56517"/>
            <a:ext cx="7772400" cy="359546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Eva Skovlund, Farmasidagene 2022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F110AA3-5CF1-284D-92F9-C9FB29D72C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Prosessen for markedsføringstillatelse</a:t>
            </a:r>
            <a:br>
              <a:rPr lang="nb-NO" dirty="0"/>
            </a:br>
            <a:endParaRPr lang="nb-NO" dirty="0"/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D6EF909F-0561-43E8-FCBA-EB6545965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858000" y="3857625"/>
            <a:ext cx="22859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9"/>
    </mc:Choice>
    <mc:Fallback xmlns="">
      <p:transition spd="slow" advTm="3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>
            <a:extLst>
              <a:ext uri="{FF2B5EF4-FFF2-40B4-BE49-F238E27FC236}">
                <a16:creationId xmlns:a16="http://schemas.microsoft.com/office/drawing/2014/main" id="{6462F6A9-A04E-2C41-0100-C342F8577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810" y="555526"/>
            <a:ext cx="5988802" cy="457200"/>
          </a:xfrm>
        </p:spPr>
        <p:txBody>
          <a:bodyPr>
            <a:noAutofit/>
          </a:bodyPr>
          <a:lstStyle/>
          <a:p>
            <a:pPr algn="l"/>
            <a:r>
              <a:rPr lang="nb-NO" altLang="nb-NO" sz="3200" dirty="0"/>
              <a:t>Full markedsføringstillatelse (MT)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4DA1478-AF6C-8478-4AC1-AAE74CC64EDA}"/>
              </a:ext>
            </a:extLst>
          </p:cNvPr>
          <p:cNvSpPr txBox="1"/>
          <p:nvPr/>
        </p:nvSpPr>
        <p:spPr>
          <a:xfrm>
            <a:off x="746810" y="1525098"/>
            <a:ext cx="7785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Omfattende data, positiv nytte-risiko</a:t>
            </a:r>
          </a:p>
          <a:p>
            <a:endParaRPr lang="nb-NO" dirty="0"/>
          </a:p>
          <a:p>
            <a:r>
              <a:rPr lang="nb-NO" dirty="0"/>
              <a:t>Søker kan pålegges å sende inn ytterligere dokumentasjon post-</a:t>
            </a:r>
            <a:r>
              <a:rPr lang="nb-NO" dirty="0" err="1"/>
              <a:t>approval</a:t>
            </a:r>
            <a:r>
              <a:rPr lang="nb-NO" dirty="0"/>
              <a:t> (PAM)</a:t>
            </a:r>
          </a:p>
          <a:p>
            <a:pPr marL="285750" indent="-285750">
              <a:buFontTx/>
              <a:buChar char="-"/>
            </a:pPr>
            <a:r>
              <a:rPr lang="nb-NO" dirty="0"/>
              <a:t>f.eks. PASS (post </a:t>
            </a:r>
            <a:r>
              <a:rPr lang="nb-NO" dirty="0" err="1"/>
              <a:t>approval</a:t>
            </a:r>
            <a:r>
              <a:rPr lang="nb-NO" dirty="0"/>
              <a:t> </a:t>
            </a:r>
            <a:r>
              <a:rPr lang="nb-NO" dirty="0" err="1"/>
              <a:t>safety</a:t>
            </a:r>
            <a:r>
              <a:rPr lang="nb-NO" dirty="0"/>
              <a:t> studies)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r>
              <a:rPr lang="nb-NO" dirty="0"/>
              <a:t>Må fornyes etter 5 år – vurdere </a:t>
            </a:r>
            <a:r>
              <a:rPr lang="nb-NO" dirty="0" err="1"/>
              <a:t>benefit</a:t>
            </a:r>
            <a:r>
              <a:rPr lang="nb-NO" dirty="0"/>
              <a:t>/risk. Deretter ubegrenset varighet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DE9C0ED-3962-A63D-84A1-D3DF5604AF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1"/>
    </mc:Choice>
    <mc:Fallback xmlns="">
      <p:transition spd="slow" advTm="4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E21790-3028-D28A-B106-15E79A51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01276"/>
            <a:ext cx="7848872" cy="457200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Conditional</a:t>
            </a:r>
            <a:r>
              <a:rPr lang="nb-NO" dirty="0"/>
              <a:t> </a:t>
            </a:r>
            <a:r>
              <a:rPr lang="nb-NO" dirty="0" err="1"/>
              <a:t>marketing</a:t>
            </a:r>
            <a:r>
              <a:rPr lang="nb-NO" dirty="0"/>
              <a:t> </a:t>
            </a:r>
            <a:r>
              <a:rPr lang="nb-NO" dirty="0" err="1"/>
              <a:t>authorisation</a:t>
            </a:r>
            <a:r>
              <a:rPr lang="nb-NO" dirty="0"/>
              <a:t> (CMA)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E37368-5D0E-1677-EE1E-EAC1E26A866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27584" y="1456124"/>
            <a:ext cx="7128792" cy="3086100"/>
          </a:xfrm>
        </p:spPr>
        <p:txBody>
          <a:bodyPr/>
          <a:lstStyle/>
          <a:p>
            <a:pPr marL="0" indent="0">
              <a:buNone/>
            </a:pPr>
            <a:r>
              <a:rPr lang="nb-NO"/>
              <a:t>Betinget godkjenning</a:t>
            </a:r>
            <a:br>
              <a:rPr lang="nb-NO" dirty="0"/>
            </a:br>
            <a:endParaRPr lang="nb-NO" dirty="0"/>
          </a:p>
          <a:p>
            <a:pPr marL="714375" lvl="1" indent="-257175">
              <a:spcBef>
                <a:spcPts val="0"/>
              </a:spcBef>
            </a:pPr>
            <a:r>
              <a:rPr lang="nb-NO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Fullstendige data ikke tilgjengelig – skaffes etter MT</a:t>
            </a:r>
          </a:p>
          <a:p>
            <a:pPr marL="1171575" lvl="2" indent="-257175">
              <a:spcBef>
                <a:spcPts val="0"/>
              </a:spcBef>
            </a:pPr>
            <a:r>
              <a:rPr lang="nb-NO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Specific</a:t>
            </a:r>
            <a:r>
              <a:rPr lang="nb-NO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obligations</a:t>
            </a:r>
            <a:r>
              <a:rPr lang="nb-NO" sz="1600" dirty="0">
                <a:solidFill>
                  <a:srgbClr val="000000"/>
                </a:solidFill>
                <a:latin typeface="Calibri" panose="020F0502020204030204" pitchFamily="34" charset="0"/>
              </a:rPr>
              <a:t> (SOB)</a:t>
            </a:r>
            <a:endParaRPr lang="nb-NO" sz="16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14375" lvl="1" indent="-257175">
              <a:spcBef>
                <a:spcPts val="0"/>
              </a:spcBef>
            </a:pPr>
            <a:r>
              <a:rPr lang="nb-NO" sz="1800" dirty="0">
                <a:solidFill>
                  <a:srgbClr val="000000"/>
                </a:solidFill>
                <a:latin typeface="Calibri" panose="020F0502020204030204" pitchFamily="34" charset="0"/>
              </a:rPr>
              <a:t>Alvorlig/livstruende sykdom, ingen tilfredsstillende behandling</a:t>
            </a:r>
          </a:p>
          <a:p>
            <a:pPr marL="714375" lvl="1" indent="-257175">
              <a:spcBef>
                <a:spcPts val="0"/>
              </a:spcBef>
            </a:pPr>
            <a:r>
              <a:rPr lang="nb-NO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Godkjennelse for ett år av gangen</a:t>
            </a:r>
          </a:p>
          <a:p>
            <a:pPr marL="717550" marR="0" indent="-268288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solidFill>
                  <a:srgbClr val="000000"/>
                </a:solidFill>
                <a:latin typeface="Calibri" panose="020F0502020204030204" pitchFamily="34" charset="0"/>
              </a:rPr>
              <a:t>Forventer omgjøring til full MT når alle </a:t>
            </a:r>
            <a:r>
              <a:rPr lang="nb-NO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SOB’er</a:t>
            </a:r>
            <a:r>
              <a:rPr lang="nb-NO" sz="1800" dirty="0">
                <a:solidFill>
                  <a:srgbClr val="000000"/>
                </a:solidFill>
                <a:latin typeface="Calibri" panose="020F0502020204030204" pitchFamily="34" charset="0"/>
              </a:rPr>
              <a:t> er oppfylt</a:t>
            </a:r>
            <a:endParaRPr lang="nb-NO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nb-NO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6972093-FF29-F608-A948-A582C47EB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4"/>
    </mc:Choice>
    <mc:Fallback xmlns="">
      <p:transition spd="slow" advTm="4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E92C82-9EC8-E3E2-3C47-3738CF3B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01276"/>
            <a:ext cx="7010400" cy="457200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Exceptional</a:t>
            </a:r>
            <a:r>
              <a:rPr lang="nb-NO" dirty="0"/>
              <a:t> </a:t>
            </a:r>
            <a:r>
              <a:rPr lang="nb-NO" dirty="0" err="1"/>
              <a:t>circumstances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7C0437-624B-AC5C-FA98-1D41AB94732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43608" y="1485900"/>
            <a:ext cx="6480720" cy="308610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MT under særskilte omstendigheter</a:t>
            </a:r>
          </a:p>
          <a:p>
            <a:pPr lvl="1"/>
            <a:r>
              <a:rPr lang="nb-NO" altLang="nb-NO" dirty="0"/>
              <a:t>Omfattende/fullstendige data kan ikke skaffes</a:t>
            </a:r>
          </a:p>
          <a:p>
            <a:pPr lvl="1"/>
            <a:r>
              <a:rPr lang="nb-NO" dirty="0"/>
              <a:t>Sjelden sykdom, umulig å gjøre gode studier</a:t>
            </a:r>
          </a:p>
          <a:p>
            <a:pPr lvl="1"/>
            <a:r>
              <a:rPr lang="nb-NO" altLang="nb-NO" dirty="0"/>
              <a:t>Årlig vurdering </a:t>
            </a:r>
            <a:endParaRPr lang="nb-NO" dirty="0"/>
          </a:p>
          <a:p>
            <a:pPr lvl="1"/>
            <a:endParaRPr lang="nb-NO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07EEBC2-1ACA-7FFE-8977-EE3E66F01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0"/>
    </mc:Choice>
    <mc:Fallback xmlns="">
      <p:transition spd="slow" advTm="3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8FCAA989-6E7E-FC48-99F9-20EE7A54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0190" y="1203598"/>
            <a:ext cx="7886699" cy="3582665"/>
          </a:xfrm>
        </p:spPr>
        <p:txBody>
          <a:bodyPr>
            <a:normAutofit/>
          </a:bodyPr>
          <a:lstStyle/>
          <a:p>
            <a:r>
              <a:rPr lang="nb-NO" sz="2000" dirty="0"/>
              <a:t>To land utpekes til hhv rapportør og </a:t>
            </a:r>
            <a:r>
              <a:rPr lang="nb-NO" sz="2000" dirty="0" err="1"/>
              <a:t>ko</a:t>
            </a:r>
            <a:r>
              <a:rPr lang="nb-NO" sz="2000" dirty="0"/>
              <a:t>-rapportør</a:t>
            </a:r>
          </a:p>
          <a:p>
            <a:pPr lvl="1"/>
            <a:r>
              <a:rPr lang="nb-NO" sz="1800" dirty="0"/>
              <a:t>Uavhengig vurdering av kvalitet, sikkerhet og effekt</a:t>
            </a:r>
          </a:p>
          <a:p>
            <a:pPr lvl="1"/>
            <a:r>
              <a:rPr lang="nb-NO" sz="1800" dirty="0"/>
              <a:t>Samles til én utredningsrapport (AR)</a:t>
            </a:r>
          </a:p>
          <a:p>
            <a:r>
              <a:rPr lang="nb-NO" sz="2000" dirty="0"/>
              <a:t>Andre medlemsland (MS) kommenterer</a:t>
            </a:r>
          </a:p>
          <a:p>
            <a:r>
              <a:rPr lang="nb-NO" sz="2000" dirty="0"/>
              <a:t>CHMP utsteder en «opinion»</a:t>
            </a:r>
          </a:p>
          <a:p>
            <a:r>
              <a:rPr lang="nb-NO" sz="2000" dirty="0"/>
              <a:t>Endelig rapport oversendes kommisjonen som fatter formelt vedtak (CD)</a:t>
            </a:r>
          </a:p>
          <a:p>
            <a:r>
              <a:rPr lang="nb-NO" sz="2000" dirty="0"/>
              <a:t>Senest 30 dager etter skal EFTA-landene utstede likelydende MT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B958800-FCD8-1F46-B727-52B2BE8A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46266"/>
            <a:ext cx="7886700" cy="580024"/>
          </a:xfrm>
        </p:spPr>
        <p:txBody>
          <a:bodyPr>
            <a:normAutofit fontScale="90000"/>
          </a:bodyPr>
          <a:lstStyle/>
          <a:p>
            <a:r>
              <a:rPr lang="nb-NO" dirty="0"/>
              <a:t>Utredning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107787C-BE94-94DF-DEEA-B97F8D718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97"/>
    </mc:Choice>
    <mc:Fallback xmlns="">
      <p:transition spd="slow" advTm="6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415EC0FA-C213-62EF-7CFE-2EA8E7246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altLang="nb-NO" dirty="0"/>
              <a:t>Prosedyre nye søknader 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0DC3E00-F568-C975-0FAE-FFA066362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227535"/>
            <a:ext cx="7920880" cy="3086100"/>
          </a:xfrm>
        </p:spPr>
        <p:txBody>
          <a:bodyPr>
            <a:normAutofit fontScale="85000" lnSpcReduction="20000"/>
          </a:bodyPr>
          <a:lstStyle/>
          <a:p>
            <a:pPr marL="282178" indent="0">
              <a:buNone/>
            </a:pPr>
            <a:r>
              <a:rPr lang="nb-NO" altLang="nb-NO" sz="1800" b="0" dirty="0"/>
              <a:t>Dag 0: 		Start av prosedyre</a:t>
            </a:r>
          </a:p>
          <a:p>
            <a:pPr marL="282178" indent="0">
              <a:buNone/>
            </a:pPr>
            <a:r>
              <a:rPr lang="nb-NO" altLang="nb-NO" sz="1800" b="0" dirty="0"/>
              <a:t>Dag 80 :		AR</a:t>
            </a:r>
            <a:br>
              <a:rPr lang="nb-NO" altLang="nb-NO" sz="1800" dirty="0"/>
            </a:br>
            <a:r>
              <a:rPr lang="nb-NO" altLang="nb-NO" sz="1800" dirty="0"/>
              <a:t>		</a:t>
            </a:r>
            <a:r>
              <a:rPr lang="nb-NO" altLang="nb-NO" sz="1800" b="0" dirty="0"/>
              <a:t>Kommentarer fra MS</a:t>
            </a:r>
          </a:p>
          <a:p>
            <a:pPr marL="282178" indent="0">
              <a:buNone/>
            </a:pPr>
            <a:r>
              <a:rPr lang="nb-NO" altLang="nb-NO" sz="1800" b="0" dirty="0"/>
              <a:t>Dag 120:	Utredningsrapport(er) med List </a:t>
            </a:r>
            <a:r>
              <a:rPr lang="nb-NO" altLang="nb-NO" sz="1800" b="0" dirty="0" err="1"/>
              <a:t>of</a:t>
            </a:r>
            <a:r>
              <a:rPr lang="nb-NO" altLang="nb-NO" sz="1800" b="0" dirty="0"/>
              <a:t> questions, diskusjon i CHMP</a:t>
            </a:r>
            <a:endParaRPr lang="nb-NO" altLang="nb-NO" sz="1800" dirty="0"/>
          </a:p>
          <a:p>
            <a:pPr marL="739378" lvl="1" indent="0">
              <a:buNone/>
            </a:pPr>
            <a:r>
              <a:rPr lang="nb-NO" altLang="nb-NO" sz="1400" b="0" dirty="0"/>
              <a:t>		CLOCK STOP 3 </a:t>
            </a:r>
            <a:r>
              <a:rPr lang="nb-NO" altLang="nb-NO" sz="1400" b="0" dirty="0" err="1"/>
              <a:t>mnd</a:t>
            </a:r>
            <a:r>
              <a:rPr lang="nb-NO" altLang="nb-NO" sz="1400" b="0" dirty="0"/>
              <a:t>, kan forlenges med 3 </a:t>
            </a:r>
            <a:r>
              <a:rPr lang="nb-NO" altLang="nb-NO" sz="1400" b="0" dirty="0" err="1"/>
              <a:t>mnd</a:t>
            </a:r>
            <a:endParaRPr lang="nb-NO" altLang="nb-NO" sz="1400" b="0" dirty="0"/>
          </a:p>
          <a:p>
            <a:pPr marL="282178" indent="0">
              <a:buNone/>
            </a:pPr>
            <a:r>
              <a:rPr lang="nb-NO" altLang="nb-NO" sz="1800" dirty="0"/>
              <a:t>Dag 121: 	Respons på </a:t>
            </a:r>
            <a:r>
              <a:rPr lang="nb-NO" altLang="nb-NO" sz="1800" dirty="0" err="1"/>
              <a:t>LoQ</a:t>
            </a:r>
            <a:endParaRPr lang="nb-NO" altLang="nb-NO" sz="1800" dirty="0">
              <a:solidFill>
                <a:srgbClr val="6600CC"/>
              </a:solidFill>
            </a:endParaRPr>
          </a:p>
          <a:p>
            <a:pPr marL="282178" indent="0">
              <a:buNone/>
            </a:pPr>
            <a:r>
              <a:rPr lang="nb-NO" altLang="nb-NO" sz="1800" b="0" dirty="0"/>
              <a:t>Dag 150:	Utredning av respons</a:t>
            </a:r>
          </a:p>
          <a:p>
            <a:pPr marL="282178" indent="0">
              <a:buNone/>
            </a:pPr>
            <a:r>
              <a:rPr lang="nb-NO" altLang="nb-NO" sz="1800" dirty="0"/>
              <a:t>Dag 180:	Diskusjon i CHMP, ubesvarte spørsmål</a:t>
            </a:r>
          </a:p>
          <a:p>
            <a:pPr marL="282178" indent="0">
              <a:buNone/>
            </a:pPr>
            <a:r>
              <a:rPr lang="nb-NO" altLang="nb-NO" sz="1800" b="0" dirty="0"/>
              <a:t>Dag 181: 	Eventuell høring</a:t>
            </a:r>
          </a:p>
          <a:p>
            <a:pPr marL="282178" indent="0">
              <a:buNone/>
            </a:pPr>
            <a:r>
              <a:rPr lang="nb-NO" altLang="nb-NO" sz="1800" dirty="0"/>
              <a:t>Dag 210: 	Opinion i CHMP</a:t>
            </a:r>
          </a:p>
          <a:p>
            <a:pPr marL="282178" indent="0">
              <a:buNone/>
            </a:pPr>
            <a:r>
              <a:rPr lang="nb-NO" altLang="nb-NO" sz="1800" b="0" dirty="0"/>
              <a:t>Dag 300:	EPAR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04F9245-A933-906B-5C6E-622E56FE8DF5}"/>
              </a:ext>
            </a:extLst>
          </p:cNvPr>
          <p:cNvSpPr/>
          <p:nvPr/>
        </p:nvSpPr>
        <p:spPr>
          <a:xfrm>
            <a:off x="5364089" y="3003798"/>
            <a:ext cx="2088232" cy="7200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6AC43FB-4BDA-6148-9BF7-93ACD51EBC10}"/>
              </a:ext>
            </a:extLst>
          </p:cNvPr>
          <p:cNvSpPr txBox="1"/>
          <p:nvPr/>
        </p:nvSpPr>
        <p:spPr>
          <a:xfrm>
            <a:off x="5652119" y="322101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/>
              <a:t>Evt</a:t>
            </a:r>
            <a:r>
              <a:rPr lang="nb-NO" sz="1400" dirty="0"/>
              <a:t> råd fra SAG/WP</a:t>
            </a:r>
          </a:p>
        </p:txBody>
      </p:sp>
      <p:pic>
        <p:nvPicPr>
          <p:cNvPr id="5" name="Bilde 4" descr="Et bilde som inneholder person, dress, hånd&#10;&#10;Automatisk generert beskrivelse">
            <a:extLst>
              <a:ext uri="{FF2B5EF4-FFF2-40B4-BE49-F238E27FC236}">
                <a16:creationId xmlns:a16="http://schemas.microsoft.com/office/drawing/2014/main" id="{815D9D3B-D6C0-3F5F-DD07-B71847010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40351" y="123478"/>
            <a:ext cx="1321879" cy="1321879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17225F6-C877-35D6-52A7-C28144CBC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96"/>
    </mc:Choice>
    <mc:Fallback xmlns="">
      <p:transition spd="slow" advTm="10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E23AA6-C712-19B3-AD69-E61505B0C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Preparatomtale (</a:t>
            </a:r>
            <a:r>
              <a:rPr lang="nb-NO" dirty="0" err="1"/>
              <a:t>SmPC</a:t>
            </a:r>
            <a:r>
              <a:rPr lang="nb-NO" dirty="0"/>
              <a:t>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6313E4-54F3-BC78-4C8D-39C6A8CF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74" y="1275606"/>
            <a:ext cx="7886700" cy="3312368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altLang="nb-NO" sz="2400" dirty="0"/>
              <a:t>Oppsummerer de viktigste funnene i dokumentasjonen av kvalitet, </a:t>
            </a:r>
            <a:r>
              <a:rPr lang="nb-NO" altLang="nb-NO" sz="2400" dirty="0" err="1"/>
              <a:t>preklinikk</a:t>
            </a:r>
            <a:r>
              <a:rPr lang="nb-NO" altLang="nb-NO" sz="2400" dirty="0"/>
              <a:t> og klinikk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sz="2400" dirty="0"/>
              <a:t>Veiledning for bruk av et legemiddel</a:t>
            </a:r>
          </a:p>
          <a:p>
            <a:r>
              <a:rPr lang="nb-NO" altLang="nb-NO" sz="2400" dirty="0"/>
              <a:t>Grunnlag for hvilken bruk av legemidlet det kan reklameres for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sz="2400" dirty="0"/>
              <a:t>Endres gjennom søknadsprosessen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sz="2400" dirty="0"/>
              <a:t>Levende – oppdateres når man får ny kunnskap</a:t>
            </a:r>
          </a:p>
          <a:p>
            <a:pPr marL="0" indent="0">
              <a:buNone/>
            </a:pPr>
            <a:endParaRPr lang="nb-NO" altLang="nb-NO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2400" dirty="0">
                <a:solidFill>
                  <a:srgbClr val="3333FF"/>
                </a:solidFill>
              </a:rPr>
              <a:t>	</a:t>
            </a:r>
            <a:endParaRPr lang="nb-NO" altLang="nb-NO" sz="2400" dirty="0">
              <a:latin typeface="Arial" panose="020B0604020202020204" pitchFamily="34" charset="0"/>
            </a:endParaRPr>
          </a:p>
          <a:p>
            <a:endParaRPr lang="nb-NO" dirty="0"/>
          </a:p>
        </p:txBody>
      </p:sp>
      <p:pic>
        <p:nvPicPr>
          <p:cNvPr id="6" name="Bilde 5" descr="Et bilde som inneholder pil&#10;&#10;Automatisk generert beskrivelse">
            <a:extLst>
              <a:ext uri="{FF2B5EF4-FFF2-40B4-BE49-F238E27FC236}">
                <a16:creationId xmlns:a16="http://schemas.microsoft.com/office/drawing/2014/main" id="{EBDE69E6-8BE4-0F25-7079-295E27DF8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64288" y="51470"/>
            <a:ext cx="1860710" cy="111642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8B1ADD0-68F7-4C10-10AF-57F47D840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5"/>
    </mc:Choice>
    <mc:Fallback xmlns="">
      <p:transition spd="slow" advTm="5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540145-70A7-0F03-A672-A8FD04BC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Årsrapport EMA 2021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A7E9AC2-0C35-2849-FCA3-FC93B3170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552" y="1198260"/>
            <a:ext cx="3209341" cy="326769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B4E87A7-AD30-6889-263C-A7C5781F7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1194450"/>
            <a:ext cx="3209341" cy="3267693"/>
          </a:xfrm>
          <a:prstGeom prst="rect">
            <a:avLst/>
          </a:prstGeom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221B6201-3CFF-F809-31EB-4C8256B8A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83"/>
    </mc:Choice>
    <mc:Fallback xmlns="">
      <p:transition spd="slow" advTm="11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580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DDBB0AF-C0C6-9200-113D-C01434770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5914" y="631094"/>
            <a:ext cx="5257800" cy="457200"/>
          </a:xfrm>
        </p:spPr>
        <p:txBody>
          <a:bodyPr>
            <a:noAutofit/>
          </a:bodyPr>
          <a:lstStyle/>
          <a:p>
            <a:pPr algn="l"/>
            <a:r>
              <a:rPr lang="nb-NO" altLang="nb-NO" sz="3200" dirty="0"/>
              <a:t>Europeisk samarbeid</a:t>
            </a:r>
            <a:endParaRPr lang="en-US" altLang="nb-NO" sz="3200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74F7E36-AAFF-6F88-3770-3E2C40A5BB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1528804"/>
            <a:ext cx="5832648" cy="3086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altLang="nb-NO" sz="2000" dirty="0"/>
              <a:t>Nasjonale legemiddelmyndigheter jobber i nettverk</a:t>
            </a:r>
          </a:p>
          <a:p>
            <a:pPr>
              <a:buFontTx/>
              <a:buNone/>
            </a:pPr>
            <a:r>
              <a:rPr lang="nb-NO" altLang="nb-NO" sz="2000" dirty="0"/>
              <a:t>	</a:t>
            </a:r>
          </a:p>
          <a:p>
            <a:pPr>
              <a:buFontTx/>
              <a:buNone/>
            </a:pPr>
            <a:r>
              <a:rPr lang="nb-NO" altLang="nb-NO" sz="2000" dirty="0"/>
              <a:t>EØS-avtalen 2000:</a:t>
            </a:r>
          </a:p>
          <a:p>
            <a:pPr>
              <a:buFontTx/>
              <a:buNone/>
            </a:pPr>
            <a:r>
              <a:rPr lang="nb-NO" altLang="nb-NO" sz="2000" dirty="0"/>
              <a:t>Norge med som ”nesten EU-medlem”</a:t>
            </a:r>
          </a:p>
          <a:p>
            <a:pPr>
              <a:buFontTx/>
              <a:buNone/>
            </a:pPr>
            <a:r>
              <a:rPr lang="nb-NO" altLang="nb-NO" sz="2000" dirty="0"/>
              <a:t>	</a:t>
            </a:r>
          </a:p>
          <a:p>
            <a:endParaRPr lang="en-US" altLang="nb-NO" sz="1650" dirty="0"/>
          </a:p>
          <a:p>
            <a:endParaRPr lang="en-US" altLang="nb-NO" sz="1650" dirty="0"/>
          </a:p>
          <a:p>
            <a:endParaRPr lang="en-US" altLang="nb-NO" sz="1650" dirty="0"/>
          </a:p>
          <a:p>
            <a:endParaRPr lang="en-US" altLang="nb-NO" sz="1650" dirty="0"/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B8059BD5-2CCF-7B53-24EE-FBF17112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632" y="3152201"/>
            <a:ext cx="2275284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BED651D-84EC-897A-D667-D38AB0B42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340" y="0"/>
            <a:ext cx="2540352" cy="194421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2677CD7-1B28-A340-5A53-334693C30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5"/>
    </mc:Choice>
    <mc:Fallback xmlns="">
      <p:transition spd="slow" advTm="2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270E9D17-FE12-8175-5437-B5EC0434F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60" y="533749"/>
            <a:ext cx="7010400" cy="457200"/>
          </a:xfrm>
        </p:spPr>
        <p:txBody>
          <a:bodyPr>
            <a:normAutofit fontScale="90000"/>
          </a:bodyPr>
          <a:lstStyle/>
          <a:p>
            <a:r>
              <a:rPr lang="nb-NO" altLang="nb-NO" dirty="0"/>
              <a:t>Legemiddelgodkjenning 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4163FC41-780C-AE03-F7C9-6F28CB024F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1312492"/>
            <a:ext cx="7704856" cy="3086100"/>
          </a:xfrm>
        </p:spPr>
        <p:txBody>
          <a:bodyPr>
            <a:normAutofit lnSpcReduction="10000"/>
          </a:bodyPr>
          <a:lstStyle/>
          <a:p>
            <a:r>
              <a:rPr lang="nb-NO" altLang="nb-NO" sz="2200" b="0" dirty="0"/>
              <a:t>Nasjonal prosedyre – søknad i ett land</a:t>
            </a:r>
            <a:br>
              <a:rPr lang="nb-NO" altLang="nb-NO" sz="2200" b="0" dirty="0">
                <a:solidFill>
                  <a:srgbClr val="008193"/>
                </a:solidFill>
              </a:rPr>
            </a:br>
            <a:endParaRPr lang="nb-NO" altLang="nb-NO" sz="2200" b="0" dirty="0">
              <a:solidFill>
                <a:srgbClr val="008193"/>
              </a:solidFill>
            </a:endParaRPr>
          </a:p>
          <a:p>
            <a:r>
              <a:rPr lang="nb-NO" altLang="nb-NO" sz="2200" b="0" dirty="0"/>
              <a:t>Gjensidig anerkjennelse (MRP - mutual </a:t>
            </a:r>
            <a:r>
              <a:rPr lang="nb-NO" altLang="nb-NO" sz="2200" b="0" dirty="0" err="1"/>
              <a:t>recognition</a:t>
            </a:r>
            <a:r>
              <a:rPr lang="nb-NO" altLang="nb-NO" sz="2200" b="0" dirty="0"/>
              <a:t> </a:t>
            </a:r>
            <a:r>
              <a:rPr lang="nb-NO" altLang="nb-NO" sz="2200" b="0" dirty="0" err="1"/>
              <a:t>procedure</a:t>
            </a:r>
            <a:r>
              <a:rPr lang="nb-NO" altLang="nb-NO" sz="2200" b="0" dirty="0"/>
              <a:t>) – godkjenning basert på nasjonal MT i et referanseland (RMS)</a:t>
            </a:r>
            <a:br>
              <a:rPr lang="nb-NO" altLang="nb-NO" sz="2200" b="0" dirty="0"/>
            </a:br>
            <a:endParaRPr lang="nb-NO" altLang="nb-NO" sz="2200" b="0" dirty="0"/>
          </a:p>
          <a:p>
            <a:r>
              <a:rPr lang="nb-NO" altLang="nb-NO" sz="2200" b="0" dirty="0"/>
              <a:t>Desentralisert prosedyre (DCP) – parallell søknad i en gruppe EU/EØS-land, ett land (RMS) utreder</a:t>
            </a:r>
            <a:br>
              <a:rPr lang="nb-NO" altLang="nb-NO" sz="2200" b="0" dirty="0"/>
            </a:br>
            <a:endParaRPr lang="nb-NO" altLang="nb-NO" sz="2200" b="0" dirty="0"/>
          </a:p>
          <a:p>
            <a:r>
              <a:rPr lang="nb-NO" altLang="nb-NO" sz="2200" b="0" dirty="0"/>
              <a:t>Sentral prosedyre (CP)</a:t>
            </a:r>
          </a:p>
          <a:p>
            <a:pPr>
              <a:buFontTx/>
              <a:buNone/>
            </a:pPr>
            <a:endParaRPr lang="nb-NO" altLang="nb-NO" b="0" dirty="0"/>
          </a:p>
        </p:txBody>
      </p:sp>
      <p:pic>
        <p:nvPicPr>
          <p:cNvPr id="142340" name="Picture 4">
            <a:extLst>
              <a:ext uri="{FF2B5EF4-FFF2-40B4-BE49-F238E27FC236}">
                <a16:creationId xmlns:a16="http://schemas.microsoft.com/office/drawing/2014/main" id="{CACD74E1-106F-D930-CC00-7D641D6262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2320" y="351508"/>
            <a:ext cx="1364456" cy="7750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3A500D2-93EA-7367-2228-CB64B05FC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03"/>
    </mc:Choice>
    <mc:Fallback xmlns="">
      <p:transition spd="slow" advTm="13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SmartArt 3">
            <a:extLst>
              <a:ext uri="{FF2B5EF4-FFF2-40B4-BE49-F238E27FC236}">
                <a16:creationId xmlns:a16="http://schemas.microsoft.com/office/drawing/2014/main" id="{F12EE9BE-29F8-CB9C-E768-FE40A41A1FE4}"/>
              </a:ext>
            </a:extLst>
          </p:cNvPr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1359403560"/>
              </p:ext>
            </p:extLst>
          </p:nvPr>
        </p:nvGraphicFramePr>
        <p:xfrm>
          <a:off x="755576" y="1036886"/>
          <a:ext cx="6768752" cy="4106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387" name="TekstSylinder 9">
            <a:extLst>
              <a:ext uri="{FF2B5EF4-FFF2-40B4-BE49-F238E27FC236}">
                <a16:creationId xmlns:a16="http://schemas.microsoft.com/office/drawing/2014/main" id="{B44A4379-3B77-EE90-F7AD-65B23B172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11510"/>
            <a:ext cx="7344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nb-NO" altLang="nb-NO" sz="3200" b="1" dirty="0">
                <a:solidFill>
                  <a:schemeClr val="accent1"/>
                </a:solidFill>
                <a:latin typeface="+mn-lt"/>
              </a:rPr>
              <a:t>Sentral legemiddelforvaltning i EU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58BCA07-A666-509D-B974-227CB8FB5C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1025" y="0"/>
            <a:ext cx="2372975" cy="1628622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F43F3545-ABC7-E0AD-5666-B19FD0F8E6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26"/>
    </mc:Choice>
    <mc:Fallback xmlns="">
      <p:transition spd="slow" advTm="14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8A47E9B1-EDB0-0053-B32D-B7896D264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9940" y="640110"/>
            <a:ext cx="7344816" cy="457200"/>
          </a:xfrm>
        </p:spPr>
        <p:txBody>
          <a:bodyPr>
            <a:normAutofit fontScale="90000"/>
          </a:bodyPr>
          <a:lstStyle/>
          <a:p>
            <a:r>
              <a:rPr lang="nb-NO" altLang="nb-NO" dirty="0"/>
              <a:t>CHMP</a:t>
            </a:r>
            <a:br>
              <a:rPr lang="nb-NO" altLang="nb-NO" dirty="0"/>
            </a:br>
            <a:r>
              <a:rPr lang="nb-NO" altLang="nb-NO" sz="2000" dirty="0"/>
              <a:t>Committee for </a:t>
            </a:r>
            <a:r>
              <a:rPr lang="nb-NO" altLang="nb-NO" sz="2000" dirty="0" err="1"/>
              <a:t>Medicinal</a:t>
            </a:r>
            <a:r>
              <a:rPr lang="nb-NO" altLang="nb-NO" sz="2000" dirty="0"/>
              <a:t> Products for Human </a:t>
            </a:r>
            <a:r>
              <a:rPr lang="nb-NO" altLang="nb-NO" sz="2000" dirty="0" err="1"/>
              <a:t>Use</a:t>
            </a:r>
            <a:endParaRPr lang="nb-NO" altLang="nb-NO" sz="2000" dirty="0"/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37E27862-F594-C82D-C9DA-11A2F8C8A0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11786" y="1828801"/>
            <a:ext cx="7799761" cy="3086100"/>
          </a:xfrm>
        </p:spPr>
        <p:txBody>
          <a:bodyPr>
            <a:normAutofit/>
          </a:bodyPr>
          <a:lstStyle/>
          <a:p>
            <a:r>
              <a:rPr lang="nb-NO" altLang="nb-NO" sz="2000" b="0" dirty="0"/>
              <a:t>Vitenskapelig komité</a:t>
            </a:r>
            <a:endParaRPr lang="nb-NO" altLang="nb-NO" b="0" dirty="0"/>
          </a:p>
          <a:p>
            <a:r>
              <a:rPr lang="nb-NO" altLang="nb-NO" sz="2000" b="0" dirty="0"/>
              <a:t>To medlemmer (fast og vara) nominert fra hvert medlemsland – 3 år</a:t>
            </a:r>
          </a:p>
          <a:p>
            <a:pPr lvl="1"/>
            <a:r>
              <a:rPr lang="nb-NO" altLang="nb-NO" dirty="0"/>
              <a:t>28 EU-land + Norge/Island/Liechtenstein</a:t>
            </a:r>
          </a:p>
          <a:p>
            <a:pPr lvl="1"/>
            <a:r>
              <a:rPr lang="nb-NO" altLang="nb-NO" dirty="0"/>
              <a:t>5 co-</a:t>
            </a:r>
            <a:r>
              <a:rPr lang="nb-NO" altLang="nb-NO" dirty="0" err="1"/>
              <a:t>opted</a:t>
            </a:r>
            <a:r>
              <a:rPr lang="nb-NO" altLang="nb-NO" dirty="0"/>
              <a:t> </a:t>
            </a:r>
            <a:r>
              <a:rPr lang="nb-NO" altLang="nb-NO" dirty="0" err="1"/>
              <a:t>members</a:t>
            </a:r>
            <a:r>
              <a:rPr lang="nb-NO" altLang="nb-NO" dirty="0"/>
              <a:t> (spesiell kompetanse)</a:t>
            </a:r>
          </a:p>
          <a:p>
            <a:r>
              <a:rPr lang="nb-NO" altLang="nb-NO" sz="2000" b="0" dirty="0"/>
              <a:t>Gir råd til kommisjonen vedrørende godkjenning av legemidler i EØS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D37A142-6822-AB2E-6729-1579F80D0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749" y="197108"/>
            <a:ext cx="1235333" cy="1420146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DA8761F-86C6-549E-9236-15B22EFA5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35"/>
    </mc:Choice>
    <mc:Fallback xmlns="">
      <p:transition spd="slow" advTm="7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tel 1">
            <a:extLst>
              <a:ext uri="{FF2B5EF4-FFF2-40B4-BE49-F238E27FC236}">
                <a16:creationId xmlns:a16="http://schemas.microsoft.com/office/drawing/2014/main" id="{48C780AF-FA12-5352-DAA7-9BFB715FF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2092" y="602456"/>
            <a:ext cx="7794364" cy="457200"/>
          </a:xfrm>
        </p:spPr>
        <p:txBody>
          <a:bodyPr>
            <a:noAutofit/>
          </a:bodyPr>
          <a:lstStyle/>
          <a:p>
            <a:pPr algn="l"/>
            <a:r>
              <a:rPr lang="nb-NO" altLang="nb-NO" sz="3200" dirty="0"/>
              <a:t>Grunnlag for markedsføringstillatelse (MT)</a:t>
            </a:r>
          </a:p>
        </p:txBody>
      </p:sp>
      <p:sp>
        <p:nvSpPr>
          <p:cNvPr id="9219" name="Plassholder for innhold 2">
            <a:extLst>
              <a:ext uri="{FF2B5EF4-FFF2-40B4-BE49-F238E27FC236}">
                <a16:creationId xmlns:a16="http://schemas.microsoft.com/office/drawing/2014/main" id="{5DAC6B57-8599-492E-0280-C8A9313102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4750" y="1563638"/>
            <a:ext cx="7056784" cy="3086100"/>
          </a:xfrm>
        </p:spPr>
        <p:txBody>
          <a:bodyPr/>
          <a:lstStyle/>
          <a:p>
            <a:r>
              <a:rPr lang="nb-NO" altLang="nb-NO" sz="1800" dirty="0"/>
              <a:t>Til grunn for en markedsføringstillatelse ligger en positiv vurdering av nytte/risiko</a:t>
            </a:r>
          </a:p>
          <a:p>
            <a:r>
              <a:rPr lang="nb-NO" altLang="nb-NO" sz="1800" dirty="0"/>
              <a:t>Legemiddelmyndighetene utreder</a:t>
            </a:r>
            <a:br>
              <a:rPr lang="nb-NO" altLang="nb-NO" sz="1800" dirty="0"/>
            </a:br>
            <a:endParaRPr lang="nb-NO" altLang="nb-NO" sz="1800" dirty="0"/>
          </a:p>
          <a:p>
            <a:pPr lvl="1"/>
            <a:r>
              <a:rPr lang="nb-NO" altLang="nb-NO" sz="1800" dirty="0"/>
              <a:t>Kvalitet</a:t>
            </a:r>
          </a:p>
          <a:p>
            <a:pPr lvl="1"/>
            <a:r>
              <a:rPr lang="nb-NO" altLang="nb-NO" sz="1800" dirty="0"/>
              <a:t>Effekt</a:t>
            </a:r>
          </a:p>
          <a:p>
            <a:pPr lvl="1"/>
            <a:r>
              <a:rPr lang="nb-NO" altLang="nb-NO" sz="1800" dirty="0"/>
              <a:t>Sikkerhet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05F1BB3-27A8-D024-669F-9CBE880D6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2037873"/>
            <a:ext cx="1175191" cy="1068815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ABCF3F1-7D45-3F94-4CB4-B4B33D495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9"/>
    </mc:Choice>
    <mc:Fallback xmlns="">
      <p:transition spd="slow" advTm="3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>
            <a:extLst>
              <a:ext uri="{FF2B5EF4-FFF2-40B4-BE49-F238E27FC236}">
                <a16:creationId xmlns:a16="http://schemas.microsoft.com/office/drawing/2014/main" id="{3786933B-054A-00C3-2B4F-FE310274C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3" y="602456"/>
            <a:ext cx="6090568" cy="457200"/>
          </a:xfrm>
        </p:spPr>
        <p:txBody>
          <a:bodyPr>
            <a:noAutofit/>
          </a:bodyPr>
          <a:lstStyle/>
          <a:p>
            <a:pPr algn="l"/>
            <a:r>
              <a:rPr lang="nb-NO" altLang="nb-NO" sz="3200" dirty="0" err="1"/>
              <a:t>Article</a:t>
            </a:r>
            <a:r>
              <a:rPr lang="nb-NO" altLang="nb-NO" sz="3200" dirty="0"/>
              <a:t> 26 Directive 2001/83/EC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E0FD43-DB4A-2CE2-E12F-BFB6D4E97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9622"/>
            <a:ext cx="7128792" cy="326826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b-NO" sz="1800" dirty="0"/>
              <a:t>MA </a:t>
            </a:r>
            <a:r>
              <a:rPr lang="nb-NO" sz="1800" dirty="0" err="1"/>
              <a:t>should</a:t>
            </a:r>
            <a:r>
              <a:rPr lang="nb-NO" sz="1800" dirty="0"/>
              <a:t> be </a:t>
            </a:r>
            <a:r>
              <a:rPr lang="nb-NO" sz="1800" dirty="0" err="1"/>
              <a:t>refused</a:t>
            </a:r>
            <a:r>
              <a:rPr lang="nb-NO" sz="1800" dirty="0"/>
              <a:t> </a:t>
            </a:r>
            <a:r>
              <a:rPr lang="nb-NO" sz="1800" dirty="0" err="1"/>
              <a:t>if</a:t>
            </a:r>
            <a:r>
              <a:rPr lang="nb-NO" sz="1800" dirty="0"/>
              <a:t> </a:t>
            </a:r>
          </a:p>
          <a:p>
            <a:pPr marL="139304" indent="-139304">
              <a:defRPr/>
            </a:pPr>
            <a:r>
              <a:rPr lang="nb-NO" sz="1800" dirty="0" err="1"/>
              <a:t>risk-benefit</a:t>
            </a:r>
            <a:r>
              <a:rPr lang="nb-NO" sz="1800" dirty="0"/>
              <a:t> </a:t>
            </a:r>
            <a:r>
              <a:rPr lang="nb-NO" sz="1800" dirty="0" err="1"/>
              <a:t>balance</a:t>
            </a:r>
            <a:r>
              <a:rPr lang="nb-NO" sz="1800" dirty="0"/>
              <a:t> is not </a:t>
            </a:r>
            <a:r>
              <a:rPr lang="nb-NO" sz="1800" dirty="0" err="1"/>
              <a:t>considered</a:t>
            </a:r>
            <a:r>
              <a:rPr lang="nb-NO" sz="1800" dirty="0"/>
              <a:t> to be </a:t>
            </a:r>
            <a:r>
              <a:rPr lang="nb-NO" sz="1800" dirty="0" err="1"/>
              <a:t>favourable</a:t>
            </a:r>
            <a:r>
              <a:rPr lang="en-US" sz="1800" dirty="0"/>
              <a:t>, </a:t>
            </a:r>
          </a:p>
          <a:p>
            <a:pPr marL="139304" indent="-139304">
              <a:defRPr/>
            </a:pPr>
            <a:r>
              <a:rPr lang="en-US" sz="1800" dirty="0"/>
              <a:t>or therapeutic efficacy is insufficiently </a:t>
            </a:r>
            <a:r>
              <a:rPr lang="nb-NO" sz="1800" dirty="0" err="1"/>
              <a:t>substantiated</a:t>
            </a:r>
            <a:r>
              <a:rPr lang="nb-NO" sz="1800" dirty="0"/>
              <a:t>, </a:t>
            </a:r>
          </a:p>
          <a:p>
            <a:pPr marL="139304" indent="-139304">
              <a:defRPr/>
            </a:pPr>
            <a:r>
              <a:rPr lang="nb-NO" sz="1800" dirty="0"/>
              <a:t>or </a:t>
            </a:r>
            <a:r>
              <a:rPr lang="nb-NO" sz="1800" dirty="0" err="1"/>
              <a:t>qualitative</a:t>
            </a:r>
            <a:r>
              <a:rPr lang="nb-NO" sz="1800" dirty="0"/>
              <a:t> and </a:t>
            </a:r>
            <a:r>
              <a:rPr lang="nb-NO" sz="1800" dirty="0" err="1"/>
              <a:t>quantitative</a:t>
            </a:r>
            <a:r>
              <a:rPr lang="nb-NO" sz="1800" dirty="0"/>
              <a:t> </a:t>
            </a:r>
            <a:r>
              <a:rPr lang="nb-NO" sz="1800" dirty="0" err="1"/>
              <a:t>composition</a:t>
            </a:r>
            <a:r>
              <a:rPr lang="nb-NO" sz="1800" dirty="0"/>
              <a:t> not as </a:t>
            </a:r>
            <a:r>
              <a:rPr lang="nb-NO" sz="1800" dirty="0" err="1"/>
              <a:t>declared</a:t>
            </a:r>
            <a:r>
              <a:rPr lang="nb-NO" sz="1800" dirty="0"/>
              <a:t>.</a:t>
            </a:r>
            <a:br>
              <a:rPr lang="nb-NO" sz="1800" dirty="0"/>
            </a:br>
            <a:endParaRPr lang="nb-NO" sz="1800" dirty="0"/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00778B"/>
                </a:solidFill>
              </a:rPr>
              <a:t>Bare </a:t>
            </a:r>
            <a:r>
              <a:rPr lang="en-US" sz="1800" dirty="0" err="1">
                <a:solidFill>
                  <a:srgbClr val="00778B"/>
                </a:solidFill>
              </a:rPr>
              <a:t>basert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på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kvalitet</a:t>
            </a:r>
            <a:r>
              <a:rPr lang="en-US" sz="1800" dirty="0">
                <a:solidFill>
                  <a:srgbClr val="00778B"/>
                </a:solidFill>
              </a:rPr>
              <a:t>, </a:t>
            </a:r>
            <a:r>
              <a:rPr lang="en-US" sz="1800" dirty="0" err="1">
                <a:solidFill>
                  <a:srgbClr val="00778B"/>
                </a:solidFill>
              </a:rPr>
              <a:t>effekt</a:t>
            </a:r>
            <a:r>
              <a:rPr lang="en-US" sz="1800" dirty="0">
                <a:solidFill>
                  <a:srgbClr val="00778B"/>
                </a:solidFill>
              </a:rPr>
              <a:t> og </a:t>
            </a:r>
            <a:r>
              <a:rPr lang="en-US" sz="1800" dirty="0" err="1">
                <a:solidFill>
                  <a:srgbClr val="00778B"/>
                </a:solidFill>
              </a:rPr>
              <a:t>sikkerhet</a:t>
            </a:r>
            <a:r>
              <a:rPr lang="en-US" sz="1800" dirty="0">
                <a:solidFill>
                  <a:srgbClr val="00778B"/>
                </a:solidFill>
              </a:rPr>
              <a:t>. </a:t>
            </a:r>
            <a:br>
              <a:rPr lang="en-US" sz="1800" dirty="0">
                <a:solidFill>
                  <a:srgbClr val="00778B"/>
                </a:solidFill>
              </a:rPr>
            </a:br>
            <a:r>
              <a:rPr lang="en-US" sz="1800" dirty="0">
                <a:solidFill>
                  <a:srgbClr val="00778B"/>
                </a:solidFill>
              </a:rPr>
              <a:t>Det er </a:t>
            </a:r>
            <a:r>
              <a:rPr lang="en-US" sz="1800" dirty="0" err="1">
                <a:solidFill>
                  <a:srgbClr val="00778B"/>
                </a:solidFill>
              </a:rPr>
              <a:t>ikke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nevnt</a:t>
            </a:r>
            <a:r>
              <a:rPr lang="en-US" sz="1800" dirty="0">
                <a:solidFill>
                  <a:srgbClr val="00778B"/>
                </a:solidFill>
              </a:rPr>
              <a:t> at </a:t>
            </a:r>
            <a:r>
              <a:rPr lang="en-US" sz="1800" dirty="0" err="1">
                <a:solidFill>
                  <a:srgbClr val="00778B"/>
                </a:solidFill>
              </a:rPr>
              <a:t>nytte-risiko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ikke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skal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være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dårligere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enn</a:t>
            </a:r>
            <a:r>
              <a:rPr lang="en-US" sz="1800" dirty="0">
                <a:solidFill>
                  <a:srgbClr val="00778B"/>
                </a:solidFill>
              </a:rPr>
              <a:t> for </a:t>
            </a:r>
            <a:r>
              <a:rPr lang="en-US" sz="1800" dirty="0" err="1">
                <a:solidFill>
                  <a:srgbClr val="00778B"/>
                </a:solidFill>
              </a:rPr>
              <a:t>produkter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som</a:t>
            </a:r>
            <a:r>
              <a:rPr lang="en-US" sz="1800" dirty="0">
                <a:solidFill>
                  <a:srgbClr val="00778B"/>
                </a:solidFill>
              </a:rPr>
              <a:t> </a:t>
            </a:r>
            <a:r>
              <a:rPr lang="en-US" sz="1800" dirty="0" err="1">
                <a:solidFill>
                  <a:srgbClr val="00778B"/>
                </a:solidFill>
              </a:rPr>
              <a:t>har</a:t>
            </a:r>
            <a:r>
              <a:rPr lang="en-US" sz="1800" dirty="0">
                <a:solidFill>
                  <a:srgbClr val="00778B"/>
                </a:solidFill>
              </a:rPr>
              <a:t> MT. </a:t>
            </a:r>
            <a:endParaRPr lang="nb-NO" sz="1800" dirty="0">
              <a:solidFill>
                <a:srgbClr val="00778B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62842B8-CC68-5ED8-AD70-8F9F15F4F0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4"/>
    </mc:Choice>
    <mc:Fallback xmlns="">
      <p:transition spd="slow" advTm="4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EDD9241-9BF9-1BB0-BC5E-85CFDF950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483518"/>
            <a:ext cx="6840612" cy="457200"/>
          </a:xfrm>
        </p:spPr>
        <p:txBody>
          <a:bodyPr>
            <a:noAutofit/>
          </a:bodyPr>
          <a:lstStyle/>
          <a:p>
            <a:pPr algn="l"/>
            <a:r>
              <a:rPr lang="nb-NO" altLang="nb-NO" sz="3200" dirty="0"/>
              <a:t>Godkjenning av et nytt legemiddel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91304C1-9A13-5066-B189-318C5EC6E7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347614"/>
            <a:ext cx="7920879" cy="343840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nb-NO" altLang="nb-NO" dirty="0"/>
              <a:t>Nesten alle ”innovative” legemidler søkes godkjent gjennom sentral prosedyre (CP)</a:t>
            </a:r>
          </a:p>
          <a:p>
            <a:pPr>
              <a:lnSpc>
                <a:spcPct val="120000"/>
              </a:lnSpc>
            </a:pPr>
            <a:r>
              <a:rPr lang="nb-NO" altLang="nb-NO" dirty="0"/>
              <a:t>”En for alle, alle for en”</a:t>
            </a:r>
          </a:p>
          <a:p>
            <a:pPr>
              <a:lnSpc>
                <a:spcPct val="120000"/>
              </a:lnSpc>
            </a:pPr>
            <a:r>
              <a:rPr lang="nb-NO" altLang="nb-NO" dirty="0"/>
              <a:t>CHMP – konsensus/majoritetsavgjørelser 				</a:t>
            </a:r>
          </a:p>
          <a:p>
            <a:pPr lvl="1">
              <a:lnSpc>
                <a:spcPct val="120000"/>
              </a:lnSpc>
            </a:pPr>
            <a:r>
              <a:rPr lang="nb-NO" altLang="nb-NO" dirty="0">
                <a:latin typeface="Syntax" pitchFamily="34" charset="0"/>
              </a:rPr>
              <a:t>Norge &amp; Island stemmer, men stemmene teller ikke</a:t>
            </a:r>
            <a:br>
              <a:rPr lang="nb-NO" altLang="nb-NO" dirty="0">
                <a:latin typeface="Syntax" pitchFamily="34" charset="0"/>
              </a:rPr>
            </a:br>
            <a:endParaRPr lang="nb-NO" altLang="nb-NO" b="1" dirty="0"/>
          </a:p>
          <a:p>
            <a:pPr>
              <a:lnSpc>
                <a:spcPct val="120000"/>
              </a:lnSpc>
            </a:pPr>
            <a:r>
              <a:rPr lang="nb-NO" altLang="nb-NO" dirty="0"/>
              <a:t>Norge kan utrede, kommentere på andre lands utredninger, delta i diskusjoner, hevde vårt syn på linje med medlemsland</a:t>
            </a:r>
          </a:p>
          <a:p>
            <a:pPr lvl="1">
              <a:lnSpc>
                <a:spcPct val="120000"/>
              </a:lnSpc>
            </a:pPr>
            <a:r>
              <a:rPr lang="nb-NO" altLang="nb-NO" dirty="0"/>
              <a:t>MT eller ikke</a:t>
            </a:r>
          </a:p>
          <a:p>
            <a:pPr lvl="1">
              <a:lnSpc>
                <a:spcPct val="120000"/>
              </a:lnSpc>
            </a:pPr>
            <a:r>
              <a:rPr lang="nb-NO" altLang="nb-NO" dirty="0"/>
              <a:t>Indikasjonsordlyd</a:t>
            </a:r>
          </a:p>
          <a:p>
            <a:pPr lvl="1">
              <a:lnSpc>
                <a:spcPct val="120000"/>
              </a:lnSpc>
            </a:pPr>
            <a:r>
              <a:rPr lang="nb-NO" altLang="nb-NO" dirty="0"/>
              <a:t>Preparatomtale (</a:t>
            </a:r>
            <a:r>
              <a:rPr lang="nb-NO" altLang="nb-NO" dirty="0" err="1"/>
              <a:t>SmPC</a:t>
            </a:r>
            <a:r>
              <a:rPr lang="nb-NO" altLang="nb-NO" dirty="0"/>
              <a:t>)</a:t>
            </a:r>
          </a:p>
          <a:p>
            <a:pPr lvl="2">
              <a:buFontTx/>
              <a:buNone/>
            </a:pPr>
            <a:endParaRPr lang="nb-NO" altLang="nb-NO" dirty="0"/>
          </a:p>
        </p:txBody>
      </p:sp>
      <p:pic>
        <p:nvPicPr>
          <p:cNvPr id="18436" name="Picture 4" descr="MCBD07042_0000[1]">
            <a:extLst>
              <a:ext uri="{FF2B5EF4-FFF2-40B4-BE49-F238E27FC236}">
                <a16:creationId xmlns:a16="http://schemas.microsoft.com/office/drawing/2014/main" id="{A40DBA32-C10C-8CFF-30B9-88EA87D9FC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264" y="151333"/>
            <a:ext cx="1026319" cy="1121569"/>
          </a:xfrm>
          <a:noFill/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F2693F1-1FE0-9ADE-0F6B-23F183B57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70"/>
    </mc:Choice>
    <mc:Fallback xmlns="">
      <p:transition spd="slow" advTm="7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F5CEFF58-707F-86C2-337A-5C090AB3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altLang="nb-NO"/>
              <a:t>Produkter i sentral prosedyre (CP)</a:t>
            </a:r>
            <a:endParaRPr lang="en-US" altLang="nb-NO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A6E4DA55-F0D4-F91D-837C-52E522849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568" y="1059582"/>
            <a:ext cx="8519326" cy="392443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b-NO" altLang="nb-NO" sz="1400" dirty="0"/>
              <a:t>Obligatorisk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HIV, cancer, nevrodegenerativ sykdom, diabetes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 err="1"/>
              <a:t>Autoimmune</a:t>
            </a:r>
            <a:r>
              <a:rPr lang="nb-NO" altLang="nb-NO" sz="1400" dirty="0"/>
              <a:t> sykdommer, virussykdom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Alle bioteknologiske produkter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Genterapi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Monoklonale antistoffer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 err="1"/>
              <a:t>Orphan</a:t>
            </a:r>
            <a:endParaRPr lang="nb-NO" altLang="nb-NO" sz="1400" dirty="0"/>
          </a:p>
          <a:p>
            <a:pPr marL="914400" lvl="2" indent="0">
              <a:lnSpc>
                <a:spcPct val="80000"/>
              </a:lnSpc>
              <a:buNone/>
            </a:pPr>
            <a:r>
              <a:rPr lang="nb-NO" altLang="nb-NO" sz="1400" dirty="0"/>
              <a:t>sjeldne, livstruende/alvorlige sykdommer (prevalens &lt;5/10 000), ingen tilfredsstillende behandling</a:t>
            </a:r>
            <a:endParaRPr lang="en-US" altLang="nb-NO" sz="1400" dirty="0"/>
          </a:p>
          <a:p>
            <a:pPr marL="0" indent="0">
              <a:lnSpc>
                <a:spcPct val="80000"/>
              </a:lnSpc>
              <a:buNone/>
            </a:pPr>
            <a:r>
              <a:rPr lang="nb-NO" altLang="nb-NO" sz="1400" dirty="0"/>
              <a:t>Valgfritt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andre nye virkestoffer i EU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nye indikasjoner av signifikant terapeutisk interesse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nye isotoper av signifikant terapeutisk interesse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nye produkter av humant blod eller plasma</a:t>
            </a:r>
          </a:p>
          <a:p>
            <a:pPr lvl="1">
              <a:lnSpc>
                <a:spcPct val="80000"/>
              </a:lnSpc>
            </a:pPr>
            <a:r>
              <a:rPr lang="nb-NO" altLang="nb-NO" sz="1400" dirty="0"/>
              <a:t>nye produksjonsmetoder</a:t>
            </a:r>
          </a:p>
          <a:p>
            <a:pPr lvl="1">
              <a:lnSpc>
                <a:spcPct val="80000"/>
              </a:lnSpc>
            </a:pPr>
            <a:r>
              <a:rPr lang="en-US" altLang="nb-NO" sz="1400" dirty="0" err="1"/>
              <a:t>generika</a:t>
            </a:r>
            <a:r>
              <a:rPr lang="en-US" altLang="nb-NO" sz="1400" dirty="0"/>
              <a:t> til </a:t>
            </a:r>
            <a:r>
              <a:rPr lang="en-US" altLang="nb-NO" sz="1400" dirty="0" err="1"/>
              <a:t>sentralt</a:t>
            </a:r>
            <a:r>
              <a:rPr lang="en-US" altLang="nb-NO" sz="1400" dirty="0"/>
              <a:t> </a:t>
            </a:r>
            <a:r>
              <a:rPr lang="en-US" altLang="nb-NO" sz="1400" dirty="0" err="1"/>
              <a:t>godkjente</a:t>
            </a:r>
            <a:r>
              <a:rPr lang="en-US" altLang="nb-NO" sz="1400" dirty="0"/>
              <a:t> </a:t>
            </a:r>
            <a:r>
              <a:rPr lang="en-US" altLang="nb-NO" sz="1400" dirty="0" err="1"/>
              <a:t>produkter</a:t>
            </a:r>
            <a:endParaRPr lang="en-US" altLang="nb-NO" sz="1400" dirty="0"/>
          </a:p>
        </p:txBody>
      </p:sp>
      <p:pic>
        <p:nvPicPr>
          <p:cNvPr id="103428" name="Picture 4">
            <a:extLst>
              <a:ext uri="{FF2B5EF4-FFF2-40B4-BE49-F238E27FC236}">
                <a16:creationId xmlns:a16="http://schemas.microsoft.com/office/drawing/2014/main" id="{74F11F93-8552-C2B9-C8BC-6797388D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40973"/>
            <a:ext cx="1343550" cy="14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57A9720-C089-7272-BB49-CC8D53CD6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88"/>
    </mc:Choice>
    <mc:Fallback xmlns="">
      <p:transition spd="slow" advTm="8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Statens legemiddelverk">
      <a:dk1>
        <a:sysClr val="windowText" lastClr="000000"/>
      </a:dk1>
      <a:lt1>
        <a:sysClr val="window" lastClr="FFFFFF"/>
      </a:lt1>
      <a:dk2>
        <a:srgbClr val="00778B"/>
      </a:dk2>
      <a:lt2>
        <a:srgbClr val="FFFFFF"/>
      </a:lt2>
      <a:accent1>
        <a:srgbClr val="00778B"/>
      </a:accent1>
      <a:accent2>
        <a:srgbClr val="76C9D2"/>
      </a:accent2>
      <a:accent3>
        <a:srgbClr val="9593CF"/>
      </a:accent3>
      <a:accent4>
        <a:srgbClr val="D64D7D"/>
      </a:accent4>
      <a:accent5>
        <a:srgbClr val="D5752D"/>
      </a:accent5>
      <a:accent6>
        <a:srgbClr val="EBDF57"/>
      </a:accent6>
      <a:hlink>
        <a:srgbClr val="00778B"/>
      </a:hlink>
      <a:folHlink>
        <a:srgbClr val="76C9D2"/>
      </a:folHlink>
    </a:clrScheme>
    <a:fontScheme name="Statens legemiddelver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C4142D0B-B50B-4437-AE39-4D55E685DA7F}" vid="{BA174E83-4AF9-4ED1-B778-A6956F7A89A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29B9F3A1913E4F92774C49D72B0953" ma:contentTypeVersion="7" ma:contentTypeDescription="Create a new document." ma:contentTypeScope="" ma:versionID="073dc23916f476bc57454fe27bf87e1e">
  <xsd:schema xmlns:xsd="http://www.w3.org/2001/XMLSchema" xmlns:xs="http://www.w3.org/2001/XMLSchema" xmlns:p="http://schemas.microsoft.com/office/2006/metadata/properties" xmlns:ns3="a2ab6187-3cb7-43cf-a2a6-e920c899c23d" xmlns:ns4="c4541c37-984b-474c-9901-e534950a673f" targetNamespace="http://schemas.microsoft.com/office/2006/metadata/properties" ma:root="true" ma:fieldsID="04b806b40cb57b2f17a23a437ff934c5" ns3:_="" ns4:_="">
    <xsd:import namespace="a2ab6187-3cb7-43cf-a2a6-e920c899c23d"/>
    <xsd:import namespace="c4541c37-984b-474c-9901-e534950a67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b6187-3cb7-43cf-a2a6-e920c899c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541c37-984b-474c-9901-e534950a673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01C5D4-FB3A-4621-B349-47F389EDF2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ab6187-3cb7-43cf-a2a6-e920c899c23d"/>
    <ds:schemaRef ds:uri="c4541c37-984b-474c-9901-e534950a67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09E52-41F8-44B0-81FB-C4479FD8F6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49617F-B532-4DB8-94FC-563FA2BE4F82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2ab6187-3cb7-43cf-a2a6-e920c899c23d"/>
    <ds:schemaRef ds:uri="http://schemas.microsoft.com/office/infopath/2007/PartnerControls"/>
    <ds:schemaRef ds:uri="c4541c37-984b-474c-9901-e534950a673f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Norsk widescreen mal med grafikkforside</Template>
  <TotalTime>409</TotalTime>
  <Words>716</Words>
  <Application>Microsoft Macintosh PowerPoint</Application>
  <PresentationFormat>Skjermfremvisning (16:9)</PresentationFormat>
  <Paragraphs>124</Paragraphs>
  <Slides>17</Slides>
  <Notes>10</Notes>
  <HiddenSlides>0</HiddenSlides>
  <MMClips>16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Syntax</vt:lpstr>
      <vt:lpstr>Times New Roman</vt:lpstr>
      <vt:lpstr>Office-tema</vt:lpstr>
      <vt:lpstr>Prosessen for markedsføringstillatelse </vt:lpstr>
      <vt:lpstr>Europeisk samarbeid</vt:lpstr>
      <vt:lpstr>Legemiddelgodkjenning </vt:lpstr>
      <vt:lpstr>PowerPoint-presentasjon</vt:lpstr>
      <vt:lpstr>CHMP Committee for Medicinal Products for Human Use</vt:lpstr>
      <vt:lpstr>Grunnlag for markedsføringstillatelse (MT)</vt:lpstr>
      <vt:lpstr>Article 26 Directive 2001/83/EC</vt:lpstr>
      <vt:lpstr>Godkjenning av et nytt legemiddel</vt:lpstr>
      <vt:lpstr>Produkter i sentral prosedyre (CP)</vt:lpstr>
      <vt:lpstr>Full markedsføringstillatelse (MT)</vt:lpstr>
      <vt:lpstr>Conditional marketing authorisation (CMA)</vt:lpstr>
      <vt:lpstr>Exceptional circumstances</vt:lpstr>
      <vt:lpstr>Utredning</vt:lpstr>
      <vt:lpstr>Prosedyre nye søknader </vt:lpstr>
      <vt:lpstr>Preparatomtale (SmPC)</vt:lpstr>
      <vt:lpstr>Årsrapport EMA 2021</vt:lpstr>
      <vt:lpstr>PowerPoint-presentasjon</vt:lpstr>
    </vt:vector>
  </TitlesOfParts>
  <Company>Statens Legemiddelverk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Prosessen for markedsføringstillatelse </dc:title>
  <dc:creator>Eva Skovlund</dc:creator>
  <cp:lastModifiedBy>Hege Helm</cp:lastModifiedBy>
  <cp:revision>7</cp:revision>
  <dcterms:created xsi:type="dcterms:W3CDTF">2022-09-21T10:49:34Z</dcterms:created>
  <dcterms:modified xsi:type="dcterms:W3CDTF">2022-12-01T11:51:32Z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0x010100BA29B9F3A1913E4F92774C49D72B0953</vt:lpwstr>
  </property>
</Properties>
</file>