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0" r:id="rId5"/>
    <p:sldId id="355" r:id="rId6"/>
    <p:sldId id="330" r:id="rId7"/>
    <p:sldId id="351" r:id="rId8"/>
    <p:sldId id="350" r:id="rId9"/>
    <p:sldId id="315" r:id="rId10"/>
    <p:sldId id="353" r:id="rId11"/>
    <p:sldId id="286" r:id="rId12"/>
  </p:sldIdLst>
  <p:sldSz cx="12192000" cy="6858000"/>
  <p:notesSz cx="6858000" cy="9144000"/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sjon" id="{D382A94C-562A-427B-B04F-BC944169F911}">
          <p14:sldIdLst>
            <p14:sldId id="270"/>
            <p14:sldId id="355"/>
            <p14:sldId id="330"/>
            <p14:sldId id="351"/>
            <p14:sldId id="350"/>
            <p14:sldId id="315"/>
            <p14:sldId id="353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D63C94-3850-B9F2-6C16-686A4EF635AF}" name="Silje Hvilsom Kvanvik" initials="" userId="S::silkva386@npaid.org::8665fdb0-0a4e-4b59-9e0b-519176236a9f" providerId="AD"/>
  <p188:author id="{257DC5FB-59AF-1A3F-1018-3A7F1BE65736}" name="Eva Wold Engeset" initials="EE" userId="S::evaeng710@npaid.org::a4c00c62-73a6-485a-a83e-eeb73b88f3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31" autoAdjust="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Ballestad" userId="951620ae-1cf0-4b7d-a69f-2e85e407cc3d" providerId="ADAL" clId="{519D35FE-0B6E-445E-9B76-9CD6192B148E}"/>
    <pc:docChg chg="undo custSel addSld delSld modSld sldOrd modSection">
      <pc:chgData name="Gry Ballestad" userId="951620ae-1cf0-4b7d-a69f-2e85e407cc3d" providerId="ADAL" clId="{519D35FE-0B6E-445E-9B76-9CD6192B148E}" dt="2025-11-10T12:38:55.887" v="621"/>
      <pc:docMkLst>
        <pc:docMk/>
      </pc:docMkLst>
      <pc:sldChg chg="modSp">
        <pc:chgData name="Gry Ballestad" userId="951620ae-1cf0-4b7d-a69f-2e85e407cc3d" providerId="ADAL" clId="{519D35FE-0B6E-445E-9B76-9CD6192B148E}" dt="2025-11-10T11:56:05.696" v="177" actId="255"/>
        <pc:sldMkLst>
          <pc:docMk/>
          <pc:sldMk cId="202256994" sldId="270"/>
        </pc:sldMkLst>
        <pc:spChg chg="mod">
          <ac:chgData name="Gry Ballestad" userId="951620ae-1cf0-4b7d-a69f-2e85e407cc3d" providerId="ADAL" clId="{519D35FE-0B6E-445E-9B76-9CD6192B148E}" dt="2025-11-10T11:56:05.696" v="177" actId="255"/>
          <ac:spMkLst>
            <pc:docMk/>
            <pc:sldMk cId="202256994" sldId="270"/>
            <ac:spMk id="2" creationId="{FA9DD781-9816-FF06-3937-DF546134937C}"/>
          </ac:spMkLst>
        </pc:spChg>
        <pc:spChg chg="mod">
          <ac:chgData name="Gry Ballestad" userId="951620ae-1cf0-4b7d-a69f-2e85e407cc3d" providerId="ADAL" clId="{519D35FE-0B6E-445E-9B76-9CD6192B148E}" dt="2025-11-10T11:55:40.438" v="174" actId="1076"/>
          <ac:spMkLst>
            <pc:docMk/>
            <pc:sldMk cId="202256994" sldId="270"/>
            <ac:spMk id="3" creationId="{BDAC30A5-A349-ED75-886E-3DCC0D1AE895}"/>
          </ac:spMkLst>
        </pc:spChg>
        <pc:picChg chg="mod">
          <ac:chgData name="Gry Ballestad" userId="951620ae-1cf0-4b7d-a69f-2e85e407cc3d" providerId="ADAL" clId="{519D35FE-0B6E-445E-9B76-9CD6192B148E}" dt="2025-11-10T11:55:48.890" v="175" actId="1076"/>
          <ac:picMkLst>
            <pc:docMk/>
            <pc:sldMk cId="202256994" sldId="270"/>
            <ac:picMk id="7" creationId="{BCF467A3-7F44-DC97-84ED-DA5D7D3B87CE}"/>
          </ac:picMkLst>
        </pc:picChg>
      </pc:sldChg>
      <pc:sldChg chg="addSp delSp modSp ord">
        <pc:chgData name="Gry Ballestad" userId="951620ae-1cf0-4b7d-a69f-2e85e407cc3d" providerId="ADAL" clId="{519D35FE-0B6E-445E-9B76-9CD6192B148E}" dt="2025-11-10T12:01:36.400" v="193"/>
        <pc:sldMkLst>
          <pc:docMk/>
          <pc:sldMk cId="3555409146" sldId="315"/>
        </pc:sldMkLst>
        <pc:spChg chg="add del mod">
          <ac:chgData name="Gry Ballestad" userId="951620ae-1cf0-4b7d-a69f-2e85e407cc3d" providerId="ADAL" clId="{519D35FE-0B6E-445E-9B76-9CD6192B148E}" dt="2025-11-10T12:00:26.420" v="189"/>
          <ac:spMkLst>
            <pc:docMk/>
            <pc:sldMk cId="3555409146" sldId="315"/>
            <ac:spMk id="2" creationId="{DD3ED533-4B2F-40BF-8ED8-CD947297083C}"/>
          </ac:spMkLst>
        </pc:spChg>
        <pc:spChg chg="del">
          <ac:chgData name="Gry Ballestad" userId="951620ae-1cf0-4b7d-a69f-2e85e407cc3d" providerId="ADAL" clId="{519D35FE-0B6E-445E-9B76-9CD6192B148E}" dt="2025-11-10T12:00:09.805" v="186"/>
          <ac:spMkLst>
            <pc:docMk/>
            <pc:sldMk cId="3555409146" sldId="315"/>
            <ac:spMk id="4" creationId="{7250F099-291F-1719-2835-30A0F3F8E10B}"/>
          </ac:spMkLst>
        </pc:spChg>
        <pc:spChg chg="add del mod">
          <ac:chgData name="Gry Ballestad" userId="951620ae-1cf0-4b7d-a69f-2e85e407cc3d" providerId="ADAL" clId="{519D35FE-0B6E-445E-9B76-9CD6192B148E}" dt="2025-11-10T12:00:17.380" v="188"/>
          <ac:spMkLst>
            <pc:docMk/>
            <pc:sldMk cId="3555409146" sldId="315"/>
            <ac:spMk id="9" creationId="{DC40E83E-26AE-4CF2-AFA3-17BEE09C9F39}"/>
          </ac:spMkLst>
        </pc:spChg>
        <pc:spChg chg="mod">
          <ac:chgData name="Gry Ballestad" userId="951620ae-1cf0-4b7d-a69f-2e85e407cc3d" providerId="ADAL" clId="{519D35FE-0B6E-445E-9B76-9CD6192B148E}" dt="2025-11-10T12:00:33.705" v="190" actId="20577"/>
          <ac:spMkLst>
            <pc:docMk/>
            <pc:sldMk cId="3555409146" sldId="315"/>
            <ac:spMk id="10" creationId="{0614356E-D49B-DD60-8D04-F176A7FDB74F}"/>
          </ac:spMkLst>
        </pc:spChg>
        <pc:picChg chg="add del">
          <ac:chgData name="Gry Ballestad" userId="951620ae-1cf0-4b7d-a69f-2e85e407cc3d" providerId="ADAL" clId="{519D35FE-0B6E-445E-9B76-9CD6192B148E}" dt="2025-11-10T12:00:17.380" v="188"/>
          <ac:picMkLst>
            <pc:docMk/>
            <pc:sldMk cId="3555409146" sldId="315"/>
            <ac:picMk id="15" creationId="{5F784123-CA8E-B64B-8DDA-E707961EA56F}"/>
          </ac:picMkLst>
        </pc:picChg>
      </pc:sldChg>
      <pc:sldChg chg="ord">
        <pc:chgData name="Gry Ballestad" userId="951620ae-1cf0-4b7d-a69f-2e85e407cc3d" providerId="ADAL" clId="{519D35FE-0B6E-445E-9B76-9CD6192B148E}" dt="2025-11-10T12:36:26.459" v="608"/>
        <pc:sldMkLst>
          <pc:docMk/>
          <pc:sldMk cId="2608227306" sldId="330"/>
        </pc:sldMkLst>
      </pc:sldChg>
      <pc:sldChg chg="addSp delSp modSp ord">
        <pc:chgData name="Gry Ballestad" userId="951620ae-1cf0-4b7d-a69f-2e85e407cc3d" providerId="ADAL" clId="{519D35FE-0B6E-445E-9B76-9CD6192B148E}" dt="2025-11-10T12:37:27.108" v="613" actId="1076"/>
        <pc:sldMkLst>
          <pc:docMk/>
          <pc:sldMk cId="1649109515" sldId="350"/>
        </pc:sldMkLst>
        <pc:spChg chg="del">
          <ac:chgData name="Gry Ballestad" userId="951620ae-1cf0-4b7d-a69f-2e85e407cc3d" providerId="ADAL" clId="{519D35FE-0B6E-445E-9B76-9CD6192B148E}" dt="2025-11-10T12:37:04.316" v="610"/>
          <ac:spMkLst>
            <pc:docMk/>
            <pc:sldMk cId="1649109515" sldId="350"/>
            <ac:spMk id="4" creationId="{ADBB7AB8-3EE5-CC3C-FFBC-86E56DC88398}"/>
          </ac:spMkLst>
        </pc:spChg>
        <pc:spChg chg="add mod">
          <ac:chgData name="Gry Ballestad" userId="951620ae-1cf0-4b7d-a69f-2e85e407cc3d" providerId="ADAL" clId="{519D35FE-0B6E-445E-9B76-9CD6192B148E}" dt="2025-11-10T12:37:04.316" v="610"/>
          <ac:spMkLst>
            <pc:docMk/>
            <pc:sldMk cId="1649109515" sldId="350"/>
            <ac:spMk id="5" creationId="{03DDAE30-BC05-4ED8-8209-8C94AB6CC11E}"/>
          </ac:spMkLst>
        </pc:spChg>
        <pc:spChg chg="add del">
          <ac:chgData name="Gry Ballestad" userId="951620ae-1cf0-4b7d-a69f-2e85e407cc3d" providerId="ADAL" clId="{519D35FE-0B6E-445E-9B76-9CD6192B148E}" dt="2025-11-10T12:37:12.729" v="612"/>
          <ac:spMkLst>
            <pc:docMk/>
            <pc:sldMk cId="1649109515" sldId="350"/>
            <ac:spMk id="12" creationId="{8FD1990C-DC79-43D1-921C-D49997D76131}"/>
          </ac:spMkLst>
        </pc:spChg>
        <pc:spChg chg="del">
          <ac:chgData name="Gry Ballestad" userId="951620ae-1cf0-4b7d-a69f-2e85e407cc3d" providerId="ADAL" clId="{519D35FE-0B6E-445E-9B76-9CD6192B148E}" dt="2025-11-10T12:36:57.112" v="609"/>
          <ac:spMkLst>
            <pc:docMk/>
            <pc:sldMk cId="1649109515" sldId="350"/>
            <ac:spMk id="23" creationId="{3B2367AB-61A2-5D35-DC46-0323987E3B35}"/>
          </ac:spMkLst>
        </pc:spChg>
        <pc:picChg chg="mod">
          <ac:chgData name="Gry Ballestad" userId="951620ae-1cf0-4b7d-a69f-2e85e407cc3d" providerId="ADAL" clId="{519D35FE-0B6E-445E-9B76-9CD6192B148E}" dt="2025-11-10T12:37:27.108" v="613" actId="1076"/>
          <ac:picMkLst>
            <pc:docMk/>
            <pc:sldMk cId="1649109515" sldId="350"/>
            <ac:picMk id="2" creationId="{9DC7EABC-6FE3-D042-0FA4-968197338C26}"/>
          </ac:picMkLst>
        </pc:picChg>
      </pc:sldChg>
      <pc:sldChg chg="ord">
        <pc:chgData name="Gry Ballestad" userId="951620ae-1cf0-4b7d-a69f-2e85e407cc3d" providerId="ADAL" clId="{519D35FE-0B6E-445E-9B76-9CD6192B148E}" dt="2025-11-10T12:37:48.133" v="614"/>
        <pc:sldMkLst>
          <pc:docMk/>
          <pc:sldMk cId="2139904217" sldId="351"/>
        </pc:sldMkLst>
      </pc:sldChg>
      <pc:sldChg chg="addSp delSp modSp add">
        <pc:chgData name="Gry Ballestad" userId="951620ae-1cf0-4b7d-a69f-2e85e407cc3d" providerId="ADAL" clId="{519D35FE-0B6E-445E-9B76-9CD6192B148E}" dt="2025-11-10T12:38:55.887" v="621"/>
        <pc:sldMkLst>
          <pc:docMk/>
          <pc:sldMk cId="1909646401" sldId="355"/>
        </pc:sldMkLst>
        <pc:spChg chg="mod">
          <ac:chgData name="Gry Ballestad" userId="951620ae-1cf0-4b7d-a69f-2e85e407cc3d" providerId="ADAL" clId="{519D35FE-0B6E-445E-9B76-9CD6192B148E}" dt="2025-11-10T12:03:42.026" v="260" actId="20577"/>
          <ac:spMkLst>
            <pc:docMk/>
            <pc:sldMk cId="1909646401" sldId="355"/>
            <ac:spMk id="5" creationId="{F19924B0-2CCD-0402-B013-F29DBE05CA28}"/>
          </ac:spMkLst>
        </pc:spChg>
        <pc:spChg chg="mod">
          <ac:chgData name="Gry Ballestad" userId="951620ae-1cf0-4b7d-a69f-2e85e407cc3d" providerId="ADAL" clId="{519D35FE-0B6E-445E-9B76-9CD6192B148E}" dt="2025-11-10T12:38:40.870" v="619" actId="1076"/>
          <ac:spMkLst>
            <pc:docMk/>
            <pc:sldMk cId="1909646401" sldId="355"/>
            <ac:spMk id="15" creationId="{DCBA1EBC-6ECE-9BB7-DDE3-7C5381065640}"/>
          </ac:spMkLst>
        </pc:spChg>
        <pc:spChg chg="mod">
          <ac:chgData name="Gry Ballestad" userId="951620ae-1cf0-4b7d-a69f-2e85e407cc3d" providerId="ADAL" clId="{519D35FE-0B6E-445E-9B76-9CD6192B148E}" dt="2025-11-10T12:38:37.439" v="618" actId="14100"/>
          <ac:spMkLst>
            <pc:docMk/>
            <pc:sldMk cId="1909646401" sldId="355"/>
            <ac:spMk id="25" creationId="{DAADE719-8B13-2B6D-9FF8-533037821D55}"/>
          </ac:spMkLst>
        </pc:spChg>
        <pc:spChg chg="mod">
          <ac:chgData name="Gry Ballestad" userId="951620ae-1cf0-4b7d-a69f-2e85e407cc3d" providerId="ADAL" clId="{519D35FE-0B6E-445E-9B76-9CD6192B148E}" dt="2025-11-10T12:38:46.141" v="620" actId="1076"/>
          <ac:spMkLst>
            <pc:docMk/>
            <pc:sldMk cId="1909646401" sldId="355"/>
            <ac:spMk id="26" creationId="{9180D10F-2274-CC6A-A941-3164898792F7}"/>
          </ac:spMkLst>
        </pc:spChg>
        <pc:spChg chg="del">
          <ac:chgData name="Gry Ballestad" userId="951620ae-1cf0-4b7d-a69f-2e85e407cc3d" providerId="ADAL" clId="{519D35FE-0B6E-445E-9B76-9CD6192B148E}" dt="2025-11-10T12:38:55.887" v="621"/>
          <ac:spMkLst>
            <pc:docMk/>
            <pc:sldMk cId="1909646401" sldId="355"/>
            <ac:spMk id="29" creationId="{22654C56-B58D-4740-C386-BCD0A5B2B853}"/>
          </ac:spMkLst>
        </pc:spChg>
        <pc:spChg chg="mod">
          <ac:chgData name="Gry Ballestad" userId="951620ae-1cf0-4b7d-a69f-2e85e407cc3d" providerId="ADAL" clId="{519D35FE-0B6E-445E-9B76-9CD6192B148E}" dt="2025-11-10T12:35:48.955" v="606" actId="20577"/>
          <ac:spMkLst>
            <pc:docMk/>
            <pc:sldMk cId="1909646401" sldId="355"/>
            <ac:spMk id="30" creationId="{049FB690-6E11-0DEC-9DCF-621E96EFF072}"/>
          </ac:spMkLst>
        </pc:spChg>
        <pc:spChg chg="mod">
          <ac:chgData name="Gry Ballestad" userId="951620ae-1cf0-4b7d-a69f-2e85e407cc3d" providerId="ADAL" clId="{519D35FE-0B6E-445E-9B76-9CD6192B148E}" dt="2025-11-10T12:05:14.344" v="536" actId="20577"/>
          <ac:spMkLst>
            <pc:docMk/>
            <pc:sldMk cId="1909646401" sldId="355"/>
            <ac:spMk id="32" creationId="{D7CB810C-7C65-2E52-AE70-C01E48340B7B}"/>
          </ac:spMkLst>
        </pc:spChg>
        <pc:picChg chg="add mod">
          <ac:chgData name="Gry Ballestad" userId="951620ae-1cf0-4b7d-a69f-2e85e407cc3d" providerId="ADAL" clId="{519D35FE-0B6E-445E-9B76-9CD6192B148E}" dt="2025-11-10T12:38:33.494" v="617" actId="1076"/>
          <ac:picMkLst>
            <pc:docMk/>
            <pc:sldMk cId="1909646401" sldId="355"/>
            <ac:picMk id="3" creationId="{B9D0046A-98A3-4129-8466-F9317B13A38C}"/>
          </ac:picMkLst>
        </pc:picChg>
      </pc:sldChg>
    </pc:docChg>
  </pc:docChgLst>
  <pc:docChgLst>
    <pc:chgData name="Gry Ballestad" userId="951620ae-1cf0-4b7d-a69f-2e85e407cc3d" providerId="ADAL" clId="{7BF7F432-3BFF-4D46-BE96-2549D30BE06C}"/>
    <pc:docChg chg="addSld delSld modSld">
      <pc:chgData name="Gry Ballestad" userId="951620ae-1cf0-4b7d-a69f-2e85e407cc3d" providerId="ADAL" clId="{7BF7F432-3BFF-4D46-BE96-2549D30BE06C}" dt="2025-11-17T13:20:33.089" v="4"/>
      <pc:docMkLst>
        <pc:docMk/>
      </pc:docMkLst>
      <pc:sldChg chg="modTransition">
        <pc:chgData name="Gry Ballestad" userId="951620ae-1cf0-4b7d-a69f-2e85e407cc3d" providerId="ADAL" clId="{7BF7F432-3BFF-4D46-BE96-2549D30BE06C}" dt="2025-11-17T13:20:33.089" v="4"/>
        <pc:sldMkLst>
          <pc:docMk/>
          <pc:sldMk cId="3555409146" sldId="315"/>
        </pc:sldMkLst>
      </pc:sldChg>
      <pc:sldChg chg="delSp modTransition">
        <pc:chgData name="Gry Ballestad" userId="951620ae-1cf0-4b7d-a69f-2e85e407cc3d" providerId="ADAL" clId="{7BF7F432-3BFF-4D46-BE96-2549D30BE06C}" dt="2025-11-17T13:20:28.388" v="3"/>
        <pc:sldMkLst>
          <pc:docMk/>
          <pc:sldMk cId="1649109515" sldId="350"/>
        </pc:sldMkLst>
        <pc:spChg chg="del">
          <ac:chgData name="Gry Ballestad" userId="951620ae-1cf0-4b7d-a69f-2e85e407cc3d" providerId="ADAL" clId="{7BF7F432-3BFF-4D46-BE96-2549D30BE06C}" dt="2025-11-13T07:45:15.332" v="2"/>
          <ac:spMkLst>
            <pc:docMk/>
            <pc:sldMk cId="1649109515" sldId="350"/>
            <ac:spMk id="5" creationId="{03DDAE30-BC05-4ED8-8209-8C94AB6CC1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779BB05-8463-DE81-4441-5785AA5BC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F8FE9DF-2C84-AFE6-7D7D-978F14DFC6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5931-45A5-6D44-A51C-7E4F8BB04D6E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62D4079-8B07-B65C-846A-9BD17CCA9D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E83A1C5-B9C8-822E-9A36-B9233BEC23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8AC7-4753-DE4B-89B0-311A786D5E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73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732D-3A9B-BE4D-BD55-3D1856EEAB98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76F59-8607-7540-BE08-1D4E9476FB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67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Norsk Folkehjelps verdier 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b-NO" b="0" dirty="0">
                <a:solidFill>
                  <a:schemeClr val="tx2"/>
                </a:solidFill>
              </a:rPr>
              <a:t>Samhold, solidaritet og menneskeverd</a:t>
            </a:r>
          </a:p>
          <a:p>
            <a:pPr marL="0" indent="0">
              <a:buFont typeface="Arial" pitchFamily="34" charset="0"/>
              <a:buNone/>
            </a:pPr>
            <a:r>
              <a:rPr lang="nb-NO" b="1" dirty="0">
                <a:solidFill>
                  <a:schemeClr val="tx2"/>
                </a:solidFill>
              </a:rPr>
              <a:t>Solidaritet i praksis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0" dirty="0"/>
              <a:t>Solidaritet er basert på gjensidig respekt og felles interesser</a:t>
            </a:r>
            <a:endParaRPr lang="nb-NO" b="1" dirty="0">
              <a:solidFill>
                <a:schemeClr val="tx2"/>
              </a:solidFill>
            </a:endParaRPr>
          </a:p>
          <a:p>
            <a:r>
              <a:rPr lang="nb-NO" b="1" dirty="0">
                <a:solidFill>
                  <a:schemeClr val="tx2"/>
                </a:solidFill>
              </a:rPr>
              <a:t>Solidaritet – ikke veldedighet</a:t>
            </a:r>
          </a:p>
          <a:p>
            <a:pPr>
              <a:buFont typeface="Arial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 Veldedighet</a:t>
            </a:r>
            <a:r>
              <a:rPr lang="nb-NO" dirty="0"/>
              <a:t> gir giveren kontroll over mottakeren</a:t>
            </a:r>
          </a:p>
          <a:p>
            <a:pPr>
              <a:buFont typeface="Arial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 Solidaritet</a:t>
            </a:r>
            <a:r>
              <a:rPr lang="nb-NO" dirty="0"/>
              <a:t> innebærer å respektere partnernes</a:t>
            </a:r>
            <a:r>
              <a:rPr lang="nb-NO" baseline="0" dirty="0"/>
              <a:t> </a:t>
            </a:r>
            <a:r>
              <a:rPr lang="nb-NO" dirty="0"/>
              <a:t>integritet og deres rett til å stille betingelser</a:t>
            </a:r>
          </a:p>
          <a:p>
            <a:r>
              <a:rPr lang="nb-NO" b="1" dirty="0">
                <a:solidFill>
                  <a:schemeClr val="tx2"/>
                </a:solidFill>
              </a:rPr>
              <a:t>Likeverd</a:t>
            </a:r>
          </a:p>
          <a:p>
            <a:pPr>
              <a:buFont typeface="Arial" pitchFamily="34" charset="0"/>
              <a:buChar char="•"/>
            </a:pPr>
            <a:r>
              <a:rPr lang="nb-NO" b="0" dirty="0">
                <a:solidFill>
                  <a:schemeClr val="tx2"/>
                </a:solidFill>
              </a:rPr>
              <a:t> Vårt arbeid bygger på et likeverdig</a:t>
            </a:r>
            <a:r>
              <a:rPr lang="nb-NO" b="0" baseline="0" dirty="0">
                <a:solidFill>
                  <a:schemeClr val="tx2"/>
                </a:solidFill>
              </a:rPr>
              <a:t> samarbeid med partnere</a:t>
            </a:r>
            <a:endParaRPr lang="nb-NO" b="0" dirty="0">
              <a:solidFill>
                <a:schemeClr val="tx2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76F59-8607-7540-BE08-1D4E9476FB8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88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76F59-8607-7540-BE08-1D4E9476FB8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24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76F59-8607-7540-BE08-1D4E9476FB8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72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6DAE-2E56-C854-462D-3048398AB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30BD780-A969-373A-E780-681CB97B1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2C71D2D-0814-6A2E-5A54-CC75B3FD8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3FD4B7-E009-0A44-B749-5AA5205C9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76F59-8607-7540-BE08-1D4E9476FB8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09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85256-8373-74A5-55E4-96275AF5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92961A2-81D8-CF25-45AA-85BEFFC36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4AF5F31-F210-6DF4-94E8-0905ABF7A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BD6867-1677-C6EA-44DD-87BE0A2AC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76F59-8607-7540-BE08-1D4E9476FB8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12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76F59-8607-7540-BE08-1D4E9476FB8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27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195FD-F0EB-3C19-4BDC-EE8B15F35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8B3A07E-57EF-8D74-61B9-F13808962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C29F2F5-CCAE-4342-6B30-8D5A9E08D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AD8426-0136-4FB3-FD00-83C183928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76F59-8607-7540-BE08-1D4E9476FB8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79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A">
    <p:bg>
      <p:bgPr>
        <a:solidFill>
          <a:srgbClr val="F9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145" y="4614862"/>
            <a:ext cx="5521855" cy="73866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Folkehjelp Sans Cond" pitchFamily="50" charset="0"/>
                <a:ea typeface="Folkehjelp Sans Con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Undertittel. Legg inn en illustrasjon til høyre.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8" y="6859201"/>
            <a:ext cx="1444920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2323" y="6857716"/>
            <a:ext cx="7646989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3674" y="6857716"/>
            <a:ext cx="359367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AC1C76F4-1B64-97E1-C2E0-C4482D4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45" y="1960876"/>
            <a:ext cx="5521855" cy="2423164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C85735B2-0DA0-A800-76AF-81818D37A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163" y="6074041"/>
            <a:ext cx="1527885" cy="687348"/>
          </a:xfrm>
          <a:prstGeom prst="rect">
            <a:avLst/>
          </a:prstGeom>
        </p:spPr>
      </p:pic>
      <p:sp>
        <p:nvSpPr>
          <p:cNvPr id="11" name="Plassholder for tag">
            <a:extLst>
              <a:ext uri="{FF2B5EF4-FFF2-40B4-BE49-F238E27FC236}">
                <a16:creationId xmlns:a16="http://schemas.microsoft.com/office/drawing/2014/main" id="{2AEA70AB-B710-D672-252E-BC7369B04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145" y="1384101"/>
            <a:ext cx="490342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3A18D1DC-F1FD-DFC7-BF09-E86A380CB10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50063" y="1373504"/>
            <a:ext cx="4756150" cy="41128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/>
              <a:t>Legg inn en av Norsk Folkehjelp sine illustrasjoner her</a:t>
            </a:r>
          </a:p>
        </p:txBody>
      </p:sp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77EDC89-EC50-7887-13EF-4967CDF00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</p:spTree>
    <p:extLst>
      <p:ext uri="{BB962C8B-B14F-4D97-AF65-F5344CB8AC3E}">
        <p14:creationId xmlns:p14="http://schemas.microsoft.com/office/powerpoint/2010/main" val="39743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ag">
            <a:extLst>
              <a:ext uri="{FF2B5EF4-FFF2-40B4-BE49-F238E27FC236}">
                <a16:creationId xmlns:a16="http://schemas.microsoft.com/office/drawing/2014/main" id="{0DCFEB84-0894-D2D6-E0C9-86362D0597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582613"/>
            <a:ext cx="387750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Tag</a:t>
            </a:r>
          </a:p>
        </p:txBody>
      </p:sp>
      <p:sp>
        <p:nvSpPr>
          <p:cNvPr id="18" name="Tittel 17">
            <a:extLst>
              <a:ext uri="{FF2B5EF4-FFF2-40B4-BE49-F238E27FC236}">
                <a16:creationId xmlns:a16="http://schemas.microsoft.com/office/drawing/2014/main" id="{475D325F-B26F-84CD-4BC8-A6324F9AE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mellomtittel">
            <a:extLst>
              <a:ext uri="{FF2B5EF4-FFF2-40B4-BE49-F238E27FC236}">
                <a16:creationId xmlns:a16="http://schemas.microsoft.com/office/drawing/2014/main" id="{12D2C4F2-30C5-F236-877A-71B46203B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489200"/>
            <a:ext cx="5098716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241435A-03D3-0760-2EB1-0E41DF85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893220"/>
            <a:ext cx="5098716" cy="30884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mellomtittel">
            <a:extLst>
              <a:ext uri="{FF2B5EF4-FFF2-40B4-BE49-F238E27FC236}">
                <a16:creationId xmlns:a16="http://schemas.microsoft.com/office/drawing/2014/main" id="{A47A8A38-2F61-F86A-47E0-A887A882EE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7815" y="2489200"/>
            <a:ext cx="5098716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2A19B9F5-A006-5F40-5CF3-4BE08769A5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7815" y="2893220"/>
            <a:ext cx="5098716" cy="30884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0783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CB84246F-166E-CB95-6591-515A87DB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644900"/>
            <a:ext cx="4756150" cy="23156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mellomtittel">
            <a:extLst>
              <a:ext uri="{FF2B5EF4-FFF2-40B4-BE49-F238E27FC236}">
                <a16:creationId xmlns:a16="http://schemas.microsoft.com/office/drawing/2014/main" id="{E01824CA-AB52-E389-6F00-475AE319B7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4408" y="3236056"/>
            <a:ext cx="4756150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D88CAD64-CA80-106E-6B30-25E61209DBD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34408" y="3644900"/>
            <a:ext cx="4756150" cy="23156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E980C34B-7FCE-C4A0-4674-D21BCF880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2" y="3236056"/>
            <a:ext cx="4756148" cy="30777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19" name="Plassholder for bilde 14">
            <a:extLst>
              <a:ext uri="{FF2B5EF4-FFF2-40B4-BE49-F238E27FC236}">
                <a16:creationId xmlns:a16="http://schemas.microsoft.com/office/drawing/2014/main" id="{C2A755F3-85FF-0CB5-CDD1-6CFDF10444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8000" y="582614"/>
            <a:ext cx="4756150" cy="252994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4">
            <a:extLst>
              <a:ext uri="{FF2B5EF4-FFF2-40B4-BE49-F238E27FC236}">
                <a16:creationId xmlns:a16="http://schemas.microsoft.com/office/drawing/2014/main" id="{0A6EEE7E-AA70-7107-532D-43A212DC8E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4728" y="582614"/>
            <a:ext cx="4756150" cy="252994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ag">
            <a:extLst>
              <a:ext uri="{FF2B5EF4-FFF2-40B4-BE49-F238E27FC236}">
                <a16:creationId xmlns:a16="http://schemas.microsoft.com/office/drawing/2014/main" id="{0DCFEB84-0894-D2D6-E0C9-86362D0597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582613"/>
            <a:ext cx="387750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Tag</a:t>
            </a:r>
          </a:p>
        </p:txBody>
      </p:sp>
      <p:sp>
        <p:nvSpPr>
          <p:cNvPr id="18" name="Tittel 17">
            <a:extLst>
              <a:ext uri="{FF2B5EF4-FFF2-40B4-BE49-F238E27FC236}">
                <a16:creationId xmlns:a16="http://schemas.microsoft.com/office/drawing/2014/main" id="{475D325F-B26F-84CD-4BC8-A6324F9AE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mellomtittel">
            <a:extLst>
              <a:ext uri="{FF2B5EF4-FFF2-40B4-BE49-F238E27FC236}">
                <a16:creationId xmlns:a16="http://schemas.microsoft.com/office/drawing/2014/main" id="{12D2C4F2-30C5-F236-877A-71B46203B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489200"/>
            <a:ext cx="3171825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241435A-03D3-0760-2EB1-0E41DF85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893220"/>
            <a:ext cx="3171825" cy="30800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mellomtittel">
            <a:extLst>
              <a:ext uri="{FF2B5EF4-FFF2-40B4-BE49-F238E27FC236}">
                <a16:creationId xmlns:a16="http://schemas.microsoft.com/office/drawing/2014/main" id="{2ADB10FD-261B-E701-C8FD-061B9CDA6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7950" y="2489200"/>
            <a:ext cx="3171825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D927C127-0B59-F894-4403-67FA0A3474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47950" y="2893220"/>
            <a:ext cx="3171825" cy="30800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mellomtittel">
            <a:extLst>
              <a:ext uri="{FF2B5EF4-FFF2-40B4-BE49-F238E27FC236}">
                <a16:creationId xmlns:a16="http://schemas.microsoft.com/office/drawing/2014/main" id="{FCCBF562-1292-945D-ED6F-B02172819C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7900" y="2489200"/>
            <a:ext cx="3171825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1333566F-2538-9FE4-6A2A-FFE56489213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987900" y="2893220"/>
            <a:ext cx="3171825" cy="30800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308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241435A-03D3-0760-2EB1-0E41DF85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641728"/>
            <a:ext cx="3171825" cy="24669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mellomtittel">
            <a:extLst>
              <a:ext uri="{FF2B5EF4-FFF2-40B4-BE49-F238E27FC236}">
                <a16:creationId xmlns:a16="http://schemas.microsoft.com/office/drawing/2014/main" id="{2ADB10FD-261B-E701-C8FD-061B9CDA6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47950" y="3237708"/>
            <a:ext cx="3171825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D927C127-0B59-F894-4403-67FA0A3474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247950" y="3641728"/>
            <a:ext cx="3171825" cy="24669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mellomtittel">
            <a:extLst>
              <a:ext uri="{FF2B5EF4-FFF2-40B4-BE49-F238E27FC236}">
                <a16:creationId xmlns:a16="http://schemas.microsoft.com/office/drawing/2014/main" id="{FCCBF562-1292-945D-ED6F-B02172819C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7900" y="3237708"/>
            <a:ext cx="3171825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1333566F-2538-9FE4-6A2A-FFE56489213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987900" y="3641728"/>
            <a:ext cx="3171825" cy="24669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D1E525-11D5-CE6B-7273-51286EAF4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2" y="3237708"/>
            <a:ext cx="3171823" cy="30777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14" name="Plassholder for bilde 14">
            <a:extLst>
              <a:ext uri="{FF2B5EF4-FFF2-40B4-BE49-F238E27FC236}">
                <a16:creationId xmlns:a16="http://schemas.microsoft.com/office/drawing/2014/main" id="{CD4CE543-D425-85DC-61BD-18D4A21AAEE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8000" y="582614"/>
            <a:ext cx="3171825" cy="2288380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3DE705FB-7EFE-D71E-D77A-0B9CC5F33F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47949" y="582614"/>
            <a:ext cx="3171825" cy="2288380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14">
            <a:extLst>
              <a:ext uri="{FF2B5EF4-FFF2-40B4-BE49-F238E27FC236}">
                <a16:creationId xmlns:a16="http://schemas.microsoft.com/office/drawing/2014/main" id="{E0A31524-EB7F-5415-1BC6-10269F877E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87898" y="582614"/>
            <a:ext cx="3171825" cy="2288380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82871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ag">
            <a:extLst>
              <a:ext uri="{FF2B5EF4-FFF2-40B4-BE49-F238E27FC236}">
                <a16:creationId xmlns:a16="http://schemas.microsoft.com/office/drawing/2014/main" id="{0DCFEB84-0894-D2D6-E0C9-86362D0597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582613"/>
            <a:ext cx="387750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Tag</a:t>
            </a:r>
          </a:p>
        </p:txBody>
      </p:sp>
      <p:sp>
        <p:nvSpPr>
          <p:cNvPr id="18" name="Tittel 17">
            <a:extLst>
              <a:ext uri="{FF2B5EF4-FFF2-40B4-BE49-F238E27FC236}">
                <a16:creationId xmlns:a16="http://schemas.microsoft.com/office/drawing/2014/main" id="{475D325F-B26F-84CD-4BC8-A6324F9AE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mellomtittel">
            <a:extLst>
              <a:ext uri="{FF2B5EF4-FFF2-40B4-BE49-F238E27FC236}">
                <a16:creationId xmlns:a16="http://schemas.microsoft.com/office/drawing/2014/main" id="{12D2C4F2-30C5-F236-877A-71B46203B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489200"/>
            <a:ext cx="2484967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241435A-03D3-0760-2EB1-0E41DF85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893220"/>
            <a:ext cx="2484967" cy="2902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mellomtittel">
            <a:extLst>
              <a:ext uri="{FF2B5EF4-FFF2-40B4-BE49-F238E27FC236}">
                <a16:creationId xmlns:a16="http://schemas.microsoft.com/office/drawing/2014/main" id="{3D622C65-2E87-759E-8D48-A33967227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8134" y="2489200"/>
            <a:ext cx="2484967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C805E027-FEE6-0454-418F-07336F5939A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68134" y="2893220"/>
            <a:ext cx="2484967" cy="2902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mellomtittel">
            <a:extLst>
              <a:ext uri="{FF2B5EF4-FFF2-40B4-BE49-F238E27FC236}">
                <a16:creationId xmlns:a16="http://schemas.microsoft.com/office/drawing/2014/main" id="{8D491F5A-BC25-7486-720C-9252E07B8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8547" y="2489200"/>
            <a:ext cx="2484967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D22D73F6-F06E-5F44-7E0B-33E5F98A4C3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128547" y="2893220"/>
            <a:ext cx="2484967" cy="2902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1" name="Plassholder for mellomtittel">
            <a:extLst>
              <a:ext uri="{FF2B5EF4-FFF2-40B4-BE49-F238E27FC236}">
                <a16:creationId xmlns:a16="http://schemas.microsoft.com/office/drawing/2014/main" id="{DBA91758-82FF-9E60-2A51-89681E4C7F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8960" y="2489200"/>
            <a:ext cx="2484967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A6376346-55E0-2562-990E-A6E635440E2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988960" y="2893220"/>
            <a:ext cx="2484967" cy="2902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0167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C95EC5-4EDC-EEAD-FF57-C3BF7A1836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2" y="3238848"/>
            <a:ext cx="2437331" cy="30777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241435A-03D3-0760-2EB1-0E41DF85B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642868"/>
            <a:ext cx="2437331" cy="2902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mellomtittel">
            <a:extLst>
              <a:ext uri="{FF2B5EF4-FFF2-40B4-BE49-F238E27FC236}">
                <a16:creationId xmlns:a16="http://schemas.microsoft.com/office/drawing/2014/main" id="{3D622C65-2E87-759E-8D48-A33967227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8677" y="3238848"/>
            <a:ext cx="2437331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C805E027-FEE6-0454-418F-07336F5939A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68677" y="3642868"/>
            <a:ext cx="2437331" cy="2902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mellomtittel">
            <a:extLst>
              <a:ext uri="{FF2B5EF4-FFF2-40B4-BE49-F238E27FC236}">
                <a16:creationId xmlns:a16="http://schemas.microsoft.com/office/drawing/2014/main" id="{8D491F5A-BC25-7486-720C-9252E07B8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4116" y="3238848"/>
            <a:ext cx="2437331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D22D73F6-F06E-5F44-7E0B-33E5F98A4C3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4116" y="3642868"/>
            <a:ext cx="2437331" cy="2902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1" name="Plassholder for mellomtittel">
            <a:extLst>
              <a:ext uri="{FF2B5EF4-FFF2-40B4-BE49-F238E27FC236}">
                <a16:creationId xmlns:a16="http://schemas.microsoft.com/office/drawing/2014/main" id="{DBA91758-82FF-9E60-2A51-89681E4C7F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99556" y="3238848"/>
            <a:ext cx="2437331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A6376346-55E0-2562-990E-A6E635440E2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99556" y="3642868"/>
            <a:ext cx="2437331" cy="290221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ilde 14">
            <a:extLst>
              <a:ext uri="{FF2B5EF4-FFF2-40B4-BE49-F238E27FC236}">
                <a16:creationId xmlns:a16="http://schemas.microsoft.com/office/drawing/2014/main" id="{6EC8AE44-E16E-A1CD-9A9D-DDD06F7AF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8000" y="582614"/>
            <a:ext cx="2437331" cy="227647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4">
            <a:extLst>
              <a:ext uri="{FF2B5EF4-FFF2-40B4-BE49-F238E27FC236}">
                <a16:creationId xmlns:a16="http://schemas.microsoft.com/office/drawing/2014/main" id="{C194FAAC-1A39-47B3-90B6-D7A92CA0940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68676" y="582614"/>
            <a:ext cx="2437331" cy="227647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4">
            <a:extLst>
              <a:ext uri="{FF2B5EF4-FFF2-40B4-BE49-F238E27FC236}">
                <a16:creationId xmlns:a16="http://schemas.microsoft.com/office/drawing/2014/main" id="{A240F92B-A5D1-C74B-7B40-A79E4304C01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34116" y="582614"/>
            <a:ext cx="2437331" cy="227647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14">
            <a:extLst>
              <a:ext uri="{FF2B5EF4-FFF2-40B4-BE49-F238E27FC236}">
                <a16:creationId xmlns:a16="http://schemas.microsoft.com/office/drawing/2014/main" id="{8057985B-13D5-4424-1CCF-F0844AA55E5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9556" y="582614"/>
            <a:ext cx="2437331" cy="227647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8311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nummer">
            <a:extLst>
              <a:ext uri="{FF2B5EF4-FFF2-40B4-BE49-F238E27FC236}">
                <a16:creationId xmlns:a16="http://schemas.microsoft.com/office/drawing/2014/main" id="{C5DDD8EC-9E5D-3314-DA89-AB4801553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588" y="979036"/>
            <a:ext cx="416718" cy="202043"/>
          </a:xfrm>
          <a:noFill/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00</a:t>
            </a:r>
          </a:p>
        </p:txBody>
      </p:sp>
      <p:sp>
        <p:nvSpPr>
          <p:cNvPr id="11" name="Tittel 8">
            <a:extLst>
              <a:ext uri="{FF2B5EF4-FFF2-40B4-BE49-F238E27FC236}">
                <a16:creationId xmlns:a16="http://schemas.microsoft.com/office/drawing/2014/main" id="{B5296B63-6A4E-910B-D81D-BF750C2FA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624" y="936093"/>
            <a:ext cx="6545475" cy="242316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Overskrift. Legg inn illustrasjon i ramma til høyre</a:t>
            </a: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F7A70B20-6F53-E1A7-8C1A-034A97D6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3540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082B71B-491F-F25D-36D9-9390B2B8A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8261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ADF7FA3F-A4E2-73E7-DF6B-1BDFD46DDE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20" name="Plassholder for bunntekst 19">
            <a:extLst>
              <a:ext uri="{FF2B5EF4-FFF2-40B4-BE49-F238E27FC236}">
                <a16:creationId xmlns:a16="http://schemas.microsoft.com/office/drawing/2014/main" id="{61164CC9-72FF-D466-9182-0E7E8EC7DE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94BA931A-2AC5-7804-B6AA-37F855AD13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EB877A2A-AC86-1055-A1D4-E2FE6BB1D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5658" y="6327273"/>
            <a:ext cx="1110248" cy="4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nummer">
            <a:extLst>
              <a:ext uri="{FF2B5EF4-FFF2-40B4-BE49-F238E27FC236}">
                <a16:creationId xmlns:a16="http://schemas.microsoft.com/office/drawing/2014/main" id="{C5DDD8EC-9E5D-3314-DA89-AB4801553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588" y="979036"/>
            <a:ext cx="416718" cy="202043"/>
          </a:xfrm>
          <a:noFill/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00</a:t>
            </a:r>
          </a:p>
        </p:txBody>
      </p:sp>
      <p:sp>
        <p:nvSpPr>
          <p:cNvPr id="11" name="Tittel 8">
            <a:extLst>
              <a:ext uri="{FF2B5EF4-FFF2-40B4-BE49-F238E27FC236}">
                <a16:creationId xmlns:a16="http://schemas.microsoft.com/office/drawing/2014/main" id="{B5296B63-6A4E-910B-D81D-BF750C2F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25" y="936093"/>
            <a:ext cx="5521855" cy="242316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F7A70B20-6F53-E1A7-8C1A-034A97D6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86716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082B71B-491F-F25D-36D9-9390B2B8A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8261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bilde 14">
            <a:extLst>
              <a:ext uri="{FF2B5EF4-FFF2-40B4-BE49-F238E27FC236}">
                <a16:creationId xmlns:a16="http://schemas.microsoft.com/office/drawing/2014/main" id="{4B9CFDFF-7267-C651-3B5C-60B13D8E5B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08110" y="773905"/>
            <a:ext cx="4323600" cy="5360990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ADF7FA3F-A4E2-73E7-DF6B-1BDFD46DDE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20" name="Plassholder for bunntekst 19">
            <a:extLst>
              <a:ext uri="{FF2B5EF4-FFF2-40B4-BE49-F238E27FC236}">
                <a16:creationId xmlns:a16="http://schemas.microsoft.com/office/drawing/2014/main" id="{61164CC9-72FF-D466-9182-0E7E8EC7DE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94BA931A-2AC5-7804-B6AA-37F855AD13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EB877A2A-AC86-1055-A1D4-E2FE6BB1D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5658" y="6327273"/>
            <a:ext cx="1110248" cy="4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5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C">
    <p:bg>
      <p:bgPr>
        <a:solidFill>
          <a:srgbClr val="F9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nummer">
            <a:extLst>
              <a:ext uri="{FF2B5EF4-FFF2-40B4-BE49-F238E27FC236}">
                <a16:creationId xmlns:a16="http://schemas.microsoft.com/office/drawing/2014/main" id="{C5DDD8EC-9E5D-3314-DA89-AB4801553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588" y="979036"/>
            <a:ext cx="416718" cy="202043"/>
          </a:xfrm>
          <a:noFill/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00</a:t>
            </a:r>
          </a:p>
        </p:txBody>
      </p:sp>
      <p:sp>
        <p:nvSpPr>
          <p:cNvPr id="11" name="Tittel 8">
            <a:extLst>
              <a:ext uri="{FF2B5EF4-FFF2-40B4-BE49-F238E27FC236}">
                <a16:creationId xmlns:a16="http://schemas.microsoft.com/office/drawing/2014/main" id="{B5296B63-6A4E-910B-D81D-BF750C2FA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624" y="936093"/>
            <a:ext cx="6545475" cy="242316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noProof="0"/>
              <a:t>Overskrift. Legg inn illustrasjon i ramma til høyre</a:t>
            </a: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F7A70B20-6F53-E1A7-8C1A-034A97D6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3540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082B71B-491F-F25D-36D9-9390B2B8A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82613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545D7D-7E78-3435-613F-8DFFA8FE97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D338B0A-0EE4-7DD1-E4BB-8F09342F7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692D78-1D4B-3BCB-FFBC-A930A2BADA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9EF4AAC4-52DE-D5DD-A5DF-A95F75B3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1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145" y="3778250"/>
            <a:ext cx="5521855" cy="73866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Folkehjelp Sans Cond" pitchFamily="50" charset="0"/>
                <a:ea typeface="Folkehjelp Sans Con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Undertittel.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8" y="6859201"/>
            <a:ext cx="1444920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2323" y="6857716"/>
            <a:ext cx="7646989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3674" y="6857716"/>
            <a:ext cx="359367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AC1C76F4-1B64-97E1-C2E0-C4482D4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45" y="1124264"/>
            <a:ext cx="5521855" cy="242316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C85735B2-0DA0-A800-76AF-81818D37A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1164" y="6074041"/>
            <a:ext cx="1527882" cy="687348"/>
          </a:xfrm>
          <a:prstGeom prst="rect">
            <a:avLst/>
          </a:prstGeom>
        </p:spPr>
      </p:pic>
      <p:sp>
        <p:nvSpPr>
          <p:cNvPr id="11" name="Plassholder for tag">
            <a:extLst>
              <a:ext uri="{FF2B5EF4-FFF2-40B4-BE49-F238E27FC236}">
                <a16:creationId xmlns:a16="http://schemas.microsoft.com/office/drawing/2014/main" id="{2AEA70AB-B710-D672-252E-BC7369B04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4388" y="206246"/>
            <a:ext cx="3586910" cy="220219"/>
          </a:xfrm>
          <a:noFill/>
        </p:spPr>
        <p:txBody>
          <a:bodyPr wrap="none" lIns="39600" tIns="3600" rIns="39600" bIns="14400">
            <a:noAutofit/>
          </a:bodyPr>
          <a:lstStyle>
            <a:lvl1pPr marL="0" indent="0" algn="r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EF971F58-9E65-D3D7-443D-EB500DBC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38468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D50C23D-6BB2-FEAF-F65B-39F7E64B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8261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bilde 14">
            <a:extLst>
              <a:ext uri="{FF2B5EF4-FFF2-40B4-BE49-F238E27FC236}">
                <a16:creationId xmlns:a16="http://schemas.microsoft.com/office/drawing/2014/main" id="{B57E546F-E807-8708-DDFB-4BBEFC3774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5382" y="590354"/>
            <a:ext cx="4646618" cy="6267646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13823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 C">
    <p:bg>
      <p:bgPr>
        <a:solidFill>
          <a:srgbClr val="F9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nummer">
            <a:extLst>
              <a:ext uri="{FF2B5EF4-FFF2-40B4-BE49-F238E27FC236}">
                <a16:creationId xmlns:a16="http://schemas.microsoft.com/office/drawing/2014/main" id="{C5DDD8EC-9E5D-3314-DA89-AB4801553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588" y="1168408"/>
            <a:ext cx="416718" cy="202043"/>
          </a:xfrm>
          <a:noFill/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00</a:t>
            </a:r>
          </a:p>
        </p:txBody>
      </p:sp>
      <p:sp>
        <p:nvSpPr>
          <p:cNvPr id="11" name="Tittel 8">
            <a:extLst>
              <a:ext uri="{FF2B5EF4-FFF2-40B4-BE49-F238E27FC236}">
                <a16:creationId xmlns:a16="http://schemas.microsoft.com/office/drawing/2014/main" id="{B5296B63-6A4E-910B-D81D-BF750C2FA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624" y="1125465"/>
            <a:ext cx="6545475" cy="242316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noProof="0"/>
              <a:t>Overskrift. Legg inn illustrasjon i ramma til høyre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082B71B-491F-F25D-36D9-9390B2B8A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82613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545D7D-7E78-3435-613F-8DFFA8FE97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D338B0A-0EE4-7DD1-E4BB-8F09342F7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692D78-1D4B-3BCB-FFBC-A930A2BADA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9EF4AAC4-52DE-D5DD-A5DF-A95F75B3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  <p:sp>
        <p:nvSpPr>
          <p:cNvPr id="6" name="Plassholder for tag">
            <a:extLst>
              <a:ext uri="{FF2B5EF4-FFF2-40B4-BE49-F238E27FC236}">
                <a16:creationId xmlns:a16="http://schemas.microsoft.com/office/drawing/2014/main" id="{00622DEF-0F28-1492-55DD-83CF14B9CB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000" y="670715"/>
            <a:ext cx="387750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Tag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8F696739-864B-AA31-8B48-A6178CCF4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1335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3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9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837C14-5252-81D9-060E-0612E1863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518555"/>
            <a:ext cx="5464476" cy="8427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07F4D6A-2939-EE7A-C1A7-8A5586D9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5774CD-E693-5BD7-77F9-2520B85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1A37FA-6224-9B45-6406-CB204627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591B6EE6-3881-4DBA-369E-BFB408995E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652" y="2411730"/>
            <a:ext cx="5237162" cy="3373438"/>
          </a:xfrm>
        </p:spPr>
        <p:txBody>
          <a:bodyPr/>
          <a:lstStyle>
            <a:lvl1pPr marL="0" indent="0">
              <a:spcBef>
                <a:spcPts val="1300"/>
              </a:spcBef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737E0809-3EEF-85EB-E127-FAA4BEC30E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27" y="2411730"/>
            <a:ext cx="300248" cy="3373438"/>
          </a:xfrm>
        </p:spPr>
        <p:txBody>
          <a:bodyPr tIns="36000"/>
          <a:lstStyle>
            <a:lvl1pPr marL="0" indent="0">
              <a:lnSpc>
                <a:spcPct val="98000"/>
              </a:lnSpc>
              <a:spcBef>
                <a:spcPts val="2950"/>
              </a:spcBef>
              <a:buNone/>
              <a:defRPr sz="10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40413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77EDC89-EC50-7887-13EF-4967CDF00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bilde 14">
            <a:extLst>
              <a:ext uri="{FF2B5EF4-FFF2-40B4-BE49-F238E27FC236}">
                <a16:creationId xmlns:a16="http://schemas.microsoft.com/office/drawing/2014/main" id="{FE864F75-49CC-EC7A-EBDC-56F5958151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607007" cy="626744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17">
            <a:extLst>
              <a:ext uri="{FF2B5EF4-FFF2-40B4-BE49-F238E27FC236}">
                <a16:creationId xmlns:a16="http://schemas.microsoft.com/office/drawing/2014/main" id="{8CA291D1-AC85-2335-FF1D-944D9D5CEB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0319" y="5447506"/>
            <a:ext cx="2517152" cy="646906"/>
          </a:xfrm>
          <a:solidFill>
            <a:srgbClr val="F9FCF7"/>
          </a:solidFill>
        </p:spPr>
        <p:txBody>
          <a:bodyPr lIns="108000" tIns="32400" rIns="108000" bIns="32400"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9" name="Plassholder for tekst 17">
            <a:extLst>
              <a:ext uri="{FF2B5EF4-FFF2-40B4-BE49-F238E27FC236}">
                <a16:creationId xmlns:a16="http://schemas.microsoft.com/office/drawing/2014/main" id="{05BF574E-2126-6847-D981-B3DA9BEDD6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2859" y="159211"/>
            <a:ext cx="3884611" cy="138499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Fotokredit</a:t>
            </a:r>
          </a:p>
        </p:txBody>
      </p:sp>
    </p:spTree>
    <p:extLst>
      <p:ext uri="{BB962C8B-B14F-4D97-AF65-F5344CB8AC3E}">
        <p14:creationId xmlns:p14="http://schemas.microsoft.com/office/powerpoint/2010/main" val="234341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F77EDC89-EC50-7887-13EF-4967CDF00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bilde 14">
            <a:extLst>
              <a:ext uri="{FF2B5EF4-FFF2-40B4-BE49-F238E27FC236}">
                <a16:creationId xmlns:a16="http://schemas.microsoft.com/office/drawing/2014/main" id="{FE864F75-49CC-EC7A-EBDC-56F5958151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17">
            <a:extLst>
              <a:ext uri="{FF2B5EF4-FFF2-40B4-BE49-F238E27FC236}">
                <a16:creationId xmlns:a16="http://schemas.microsoft.com/office/drawing/2014/main" id="{8CA291D1-AC85-2335-FF1D-944D9D5CEB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0319" y="5447506"/>
            <a:ext cx="2517152" cy="646906"/>
          </a:xfrm>
          <a:solidFill>
            <a:srgbClr val="F9FCF7"/>
          </a:solidFill>
        </p:spPr>
        <p:txBody>
          <a:bodyPr lIns="108000" tIns="32400" rIns="108000" bIns="32400"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9" name="Plassholder for tekst 17">
            <a:extLst>
              <a:ext uri="{FF2B5EF4-FFF2-40B4-BE49-F238E27FC236}">
                <a16:creationId xmlns:a16="http://schemas.microsoft.com/office/drawing/2014/main" id="{05BF574E-2126-6847-D981-B3DA9BEDD6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2859" y="159211"/>
            <a:ext cx="3884611" cy="138499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Fotokredit</a:t>
            </a:r>
          </a:p>
        </p:txBody>
      </p:sp>
      <p:sp>
        <p:nvSpPr>
          <p:cNvPr id="7" name="linje i plassholder">
            <a:extLst>
              <a:ext uri="{FF2B5EF4-FFF2-40B4-BE49-F238E27FC236}">
                <a16:creationId xmlns:a16="http://schemas.microsoft.com/office/drawing/2014/main" id="{21D59F3E-78AE-1E60-D12E-1364111D9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265869"/>
            <a:ext cx="12192000" cy="144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linje i plassholder">
            <a:extLst>
              <a:ext uri="{FF2B5EF4-FFF2-40B4-BE49-F238E27FC236}">
                <a16:creationId xmlns:a16="http://schemas.microsoft.com/office/drawing/2014/main" id="{D876D93C-C653-0FB0-91C2-4CF49B2CA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07679" y="0"/>
            <a:ext cx="144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Logo i plassholder">
            <a:extLst>
              <a:ext uri="{FF2B5EF4-FFF2-40B4-BE49-F238E27FC236}">
                <a16:creationId xmlns:a16="http://schemas.microsoft.com/office/drawing/2014/main" id="{AFBA7094-5C4F-83C5-AFE1-4D0B1139C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658" y="6327273"/>
            <a:ext cx="1110248" cy="4994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18717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F77EDC89-EC50-7887-13EF-4967CDF00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bilde 14">
            <a:extLst>
              <a:ext uri="{FF2B5EF4-FFF2-40B4-BE49-F238E27FC236}">
                <a16:creationId xmlns:a16="http://schemas.microsoft.com/office/drawing/2014/main" id="{FE864F75-49CC-EC7A-EBDC-56F5958151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17">
            <a:extLst>
              <a:ext uri="{FF2B5EF4-FFF2-40B4-BE49-F238E27FC236}">
                <a16:creationId xmlns:a16="http://schemas.microsoft.com/office/drawing/2014/main" id="{8CA291D1-AC85-2335-FF1D-944D9D5CEB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00319" y="5447506"/>
            <a:ext cx="2517152" cy="646906"/>
          </a:xfrm>
          <a:solidFill>
            <a:srgbClr val="F9FCF7"/>
          </a:solidFill>
        </p:spPr>
        <p:txBody>
          <a:bodyPr lIns="108000" tIns="32400" rIns="108000" bIns="32400"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9" name="Plassholder for tekst 17">
            <a:extLst>
              <a:ext uri="{FF2B5EF4-FFF2-40B4-BE49-F238E27FC236}">
                <a16:creationId xmlns:a16="http://schemas.microsoft.com/office/drawing/2014/main" id="{05BF574E-2126-6847-D981-B3DA9BEDD6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2859" y="159211"/>
            <a:ext cx="3884611" cy="138499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Fotokredit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Logo i plassholder">
            <a:extLst>
              <a:ext uri="{FF2B5EF4-FFF2-40B4-BE49-F238E27FC236}">
                <a16:creationId xmlns:a16="http://schemas.microsoft.com/office/drawing/2014/main" id="{AFBA7094-5C4F-83C5-AFE1-4D0B1139C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658" y="6327273"/>
            <a:ext cx="1110248" cy="4994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57448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stor tekstbo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4">
            <a:extLst>
              <a:ext uri="{FF2B5EF4-FFF2-40B4-BE49-F238E27FC236}">
                <a16:creationId xmlns:a16="http://schemas.microsoft.com/office/drawing/2014/main" id="{FE864F75-49CC-EC7A-EBDC-56F5958151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504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17">
            <a:extLst>
              <a:ext uri="{FF2B5EF4-FFF2-40B4-BE49-F238E27FC236}">
                <a16:creationId xmlns:a16="http://schemas.microsoft.com/office/drawing/2014/main" id="{05BF574E-2126-6847-D981-B3DA9BEDD6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32859" y="6002034"/>
            <a:ext cx="3884611" cy="138499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Fotokredit</a:t>
            </a:r>
          </a:p>
        </p:txBody>
      </p:sp>
      <p:sp>
        <p:nvSpPr>
          <p:cNvPr id="7" name="linje i plassholder">
            <a:extLst>
              <a:ext uri="{FF2B5EF4-FFF2-40B4-BE49-F238E27FC236}">
                <a16:creationId xmlns:a16="http://schemas.microsoft.com/office/drawing/2014/main" id="{21D59F3E-78AE-1E60-D12E-1364111D9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265869"/>
            <a:ext cx="12192000" cy="144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linje i plassholder">
            <a:extLst>
              <a:ext uri="{FF2B5EF4-FFF2-40B4-BE49-F238E27FC236}">
                <a16:creationId xmlns:a16="http://schemas.microsoft.com/office/drawing/2014/main" id="{D876D93C-C653-0FB0-91C2-4CF49B2CA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07679" y="0"/>
            <a:ext cx="1440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Logo i plassholder">
            <a:extLst>
              <a:ext uri="{FF2B5EF4-FFF2-40B4-BE49-F238E27FC236}">
                <a16:creationId xmlns:a16="http://schemas.microsoft.com/office/drawing/2014/main" id="{AFBA7094-5C4F-83C5-AFE1-4D0B1139C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658" y="6327273"/>
            <a:ext cx="1110248" cy="4994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3">
            <a:extLst>
              <a:ext uri="{FF2B5EF4-FFF2-40B4-BE49-F238E27FC236}">
                <a16:creationId xmlns:a16="http://schemas.microsoft.com/office/drawing/2014/main" id="{A9476C61-9FD5-9BBC-E84A-17655EE15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9" y="1394351"/>
            <a:ext cx="4116794" cy="3884616"/>
          </a:xfrm>
          <a:solidFill>
            <a:schemeClr val="bg2"/>
          </a:solidFill>
        </p:spPr>
        <p:txBody>
          <a:bodyPr lIns="180000" tIns="680400" rIns="180000" bIns="680400"/>
          <a:lstStyle>
            <a:lvl1pPr marL="219075" indent="-112713">
              <a:spcBef>
                <a:spcPts val="0"/>
              </a:spcBef>
              <a:defRPr>
                <a:latin typeface="Folkehjelp Sans Light" pitchFamily="50" charset="0"/>
                <a:ea typeface="Folkehjelp Sans Light" pitchFamily="50" charset="0"/>
              </a:defRPr>
            </a:lvl1pPr>
            <a:lvl2pPr indent="-111600">
              <a:defRPr>
                <a:latin typeface="Folkehjelp Sans Light" pitchFamily="50" charset="0"/>
                <a:ea typeface="Folkehjelp Sans Light" pitchFamily="50" charset="0"/>
              </a:defRPr>
            </a:lvl2pPr>
            <a:lvl3pPr>
              <a:defRPr>
                <a:latin typeface="Folkehjelp Sans Light" pitchFamily="50" charset="0"/>
                <a:ea typeface="Folkehjelp Sans Light" pitchFamily="50" charset="0"/>
              </a:defRPr>
            </a:lvl3pPr>
            <a:lvl4pPr>
              <a:defRPr>
                <a:latin typeface="Folkehjelp Sans Light" pitchFamily="50" charset="0"/>
                <a:ea typeface="Folkehjelp Sans Light" pitchFamily="50" charset="0"/>
              </a:defRPr>
            </a:lvl4pPr>
            <a:lvl5pPr>
              <a:defRPr>
                <a:latin typeface="Folkehjelp Sans Light" pitchFamily="50" charset="0"/>
                <a:ea typeface="Folkehjelp Sans Light" pitchFamily="50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77EDC89-EC50-7887-13EF-4967CDF00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231" y="1645951"/>
            <a:ext cx="3727451" cy="207429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048690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F77EDC89-EC50-7887-13EF-4967CDF00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77D9896-8982-5C3C-7755-43FE5B446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4188" y="1719263"/>
            <a:ext cx="3341854" cy="364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FAE5898-129E-51B0-5B32-514F7A386A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558" y="2385695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ADA385AC-BFD3-CF23-F702-8D9D0B561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558" y="2914118"/>
            <a:ext cx="2976722" cy="2331650"/>
          </a:xfrm>
        </p:spPr>
        <p:txBody>
          <a:bodyPr/>
          <a:lstStyle>
            <a:lvl1pPr marL="219075" indent="-112713">
              <a:spcBef>
                <a:spcPts val="0"/>
              </a:spcBef>
              <a:defRPr>
                <a:latin typeface="Folkehjelp Sans Light" pitchFamily="50" charset="0"/>
                <a:ea typeface="Folkehjelp Sans Light" pitchFamily="50" charset="0"/>
              </a:defRPr>
            </a:lvl1pPr>
            <a:lvl2pPr indent="-111600">
              <a:defRPr>
                <a:latin typeface="Folkehjelp Sans Light" pitchFamily="50" charset="0"/>
                <a:ea typeface="Folkehjelp Sans Light" pitchFamily="50" charset="0"/>
              </a:defRPr>
            </a:lvl2pPr>
            <a:lvl3pPr>
              <a:defRPr>
                <a:latin typeface="Folkehjelp Sans Light" pitchFamily="50" charset="0"/>
                <a:ea typeface="Folkehjelp Sans Light" pitchFamily="50" charset="0"/>
              </a:defRPr>
            </a:lvl3pPr>
            <a:lvl4pPr>
              <a:defRPr>
                <a:latin typeface="Folkehjelp Sans Light" pitchFamily="50" charset="0"/>
                <a:ea typeface="Folkehjelp Sans Light" pitchFamily="50" charset="0"/>
              </a:defRPr>
            </a:lvl4pPr>
            <a:lvl5pPr>
              <a:defRPr>
                <a:latin typeface="Folkehjelp Sans Light" pitchFamily="50" charset="0"/>
                <a:ea typeface="Folkehjelp Sans Light" pitchFamily="50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91B88525-3EF5-FF11-6694-6E7C6ADB64B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850356" y="2008187"/>
            <a:ext cx="578644" cy="578644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ACF4428-0F6B-A82E-1555-8A9D111F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7774" y="1719263"/>
            <a:ext cx="3341854" cy="364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2ED9157F-39C4-115A-8767-191118B3DF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4144" y="2385695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0" name="Plassholder for tekst 13">
            <a:extLst>
              <a:ext uri="{FF2B5EF4-FFF2-40B4-BE49-F238E27FC236}">
                <a16:creationId xmlns:a16="http://schemas.microsoft.com/office/drawing/2014/main" id="{CFA35FDA-4E1F-30EE-457F-2D40C516B2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144" y="2914118"/>
            <a:ext cx="2976722" cy="2331650"/>
          </a:xfrm>
        </p:spPr>
        <p:txBody>
          <a:bodyPr/>
          <a:lstStyle>
            <a:lvl1pPr marL="219075" indent="-112713">
              <a:spcBef>
                <a:spcPts val="0"/>
              </a:spcBef>
              <a:defRPr>
                <a:latin typeface="Folkehjelp Sans Light" pitchFamily="50" charset="0"/>
                <a:ea typeface="Folkehjelp Sans Light" pitchFamily="50" charset="0"/>
              </a:defRPr>
            </a:lvl1pPr>
            <a:lvl2pPr indent="-111600">
              <a:defRPr>
                <a:latin typeface="Folkehjelp Sans Light" pitchFamily="50" charset="0"/>
                <a:ea typeface="Folkehjelp Sans Light" pitchFamily="50" charset="0"/>
              </a:defRPr>
            </a:lvl2pPr>
            <a:lvl3pPr>
              <a:defRPr>
                <a:latin typeface="Folkehjelp Sans Light" pitchFamily="50" charset="0"/>
                <a:ea typeface="Folkehjelp Sans Light" pitchFamily="50" charset="0"/>
              </a:defRPr>
            </a:lvl3pPr>
            <a:lvl4pPr>
              <a:defRPr>
                <a:latin typeface="Folkehjelp Sans Light" pitchFamily="50" charset="0"/>
                <a:ea typeface="Folkehjelp Sans Light" pitchFamily="50" charset="0"/>
              </a:defRPr>
            </a:lvl4pPr>
            <a:lvl5pPr>
              <a:defRPr>
                <a:latin typeface="Folkehjelp Sans Light" pitchFamily="50" charset="0"/>
                <a:ea typeface="Folkehjelp Sans Light" pitchFamily="50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1" name="Plassholder for innhold 15">
            <a:extLst>
              <a:ext uri="{FF2B5EF4-FFF2-40B4-BE49-F238E27FC236}">
                <a16:creationId xmlns:a16="http://schemas.microsoft.com/office/drawing/2014/main" id="{DECDDB49-F948-2978-0CD1-D21AFEEDF82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43942" y="2008187"/>
            <a:ext cx="578644" cy="578644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9977B6D-0AC3-C661-FC93-6E5862DB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84060" y="1719263"/>
            <a:ext cx="3341854" cy="3643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11">
            <a:extLst>
              <a:ext uri="{FF2B5EF4-FFF2-40B4-BE49-F238E27FC236}">
                <a16:creationId xmlns:a16="http://schemas.microsoft.com/office/drawing/2014/main" id="{E5775E34-7FE3-E1DB-7987-844988EEAE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0430" y="2385695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4" name="Plassholder for tekst 13">
            <a:extLst>
              <a:ext uri="{FF2B5EF4-FFF2-40B4-BE49-F238E27FC236}">
                <a16:creationId xmlns:a16="http://schemas.microsoft.com/office/drawing/2014/main" id="{96A21320-ACEA-FCCE-E43F-BF60FB0153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60430" y="2914118"/>
            <a:ext cx="2976722" cy="2331650"/>
          </a:xfrm>
        </p:spPr>
        <p:txBody>
          <a:bodyPr/>
          <a:lstStyle>
            <a:lvl1pPr marL="219075" indent="-112713">
              <a:spcBef>
                <a:spcPts val="0"/>
              </a:spcBef>
              <a:defRPr>
                <a:latin typeface="Folkehjelp Sans Light" pitchFamily="50" charset="0"/>
                <a:ea typeface="Folkehjelp Sans Light" pitchFamily="50" charset="0"/>
              </a:defRPr>
            </a:lvl1pPr>
            <a:lvl2pPr indent="-111600">
              <a:defRPr>
                <a:latin typeface="Folkehjelp Sans Light" pitchFamily="50" charset="0"/>
                <a:ea typeface="Folkehjelp Sans Light" pitchFamily="50" charset="0"/>
              </a:defRPr>
            </a:lvl2pPr>
            <a:lvl3pPr>
              <a:defRPr>
                <a:latin typeface="Folkehjelp Sans Light" pitchFamily="50" charset="0"/>
                <a:ea typeface="Folkehjelp Sans Light" pitchFamily="50" charset="0"/>
              </a:defRPr>
            </a:lvl3pPr>
            <a:lvl4pPr>
              <a:defRPr>
                <a:latin typeface="Folkehjelp Sans Light" pitchFamily="50" charset="0"/>
                <a:ea typeface="Folkehjelp Sans Light" pitchFamily="50" charset="0"/>
              </a:defRPr>
            </a:lvl4pPr>
            <a:lvl5pPr>
              <a:defRPr>
                <a:latin typeface="Folkehjelp Sans Light" pitchFamily="50" charset="0"/>
                <a:ea typeface="Folkehjelp Sans Light" pitchFamily="50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5" name="Plassholder for innhold 15">
            <a:extLst>
              <a:ext uri="{FF2B5EF4-FFF2-40B4-BE49-F238E27FC236}">
                <a16:creationId xmlns:a16="http://schemas.microsoft.com/office/drawing/2014/main" id="{66625BE8-A41B-9665-C31C-91DFF47D702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450228" y="2008187"/>
            <a:ext cx="578644" cy="578644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3918097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F77EDC89-EC50-7887-13EF-4967CDF00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77D9896-8982-5C3C-7755-43FE5B446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4189" y="2529567"/>
            <a:ext cx="2408914" cy="28924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FAE5898-129E-51B0-5B32-514F7A386A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559" y="2779055"/>
            <a:ext cx="1467667" cy="24622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ADA385AC-BFD3-CF23-F702-8D9D0B561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558" y="3724421"/>
            <a:ext cx="2145715" cy="1956056"/>
          </a:xfrm>
        </p:spPr>
        <p:txBody>
          <a:bodyPr/>
          <a:lstStyle>
            <a:lvl1pPr marL="219075" indent="-112713">
              <a:spcBef>
                <a:spcPts val="0"/>
              </a:spcBef>
              <a:defRPr>
                <a:latin typeface="Folkehjelp Sans Light" pitchFamily="50" charset="0"/>
                <a:ea typeface="Folkehjelp Sans Light" pitchFamily="50" charset="0"/>
              </a:defRPr>
            </a:lvl1pPr>
            <a:lvl2pPr indent="-111600">
              <a:defRPr>
                <a:latin typeface="Folkehjelp Sans Light" pitchFamily="50" charset="0"/>
                <a:ea typeface="Folkehjelp Sans Light" pitchFamily="50" charset="0"/>
              </a:defRPr>
            </a:lvl2pPr>
            <a:lvl3pPr>
              <a:defRPr>
                <a:latin typeface="Folkehjelp Sans Light" pitchFamily="50" charset="0"/>
                <a:ea typeface="Folkehjelp Sans Light" pitchFamily="50" charset="0"/>
              </a:defRPr>
            </a:lvl3pPr>
            <a:lvl4pPr>
              <a:defRPr>
                <a:latin typeface="Folkehjelp Sans Light" pitchFamily="50" charset="0"/>
                <a:ea typeface="Folkehjelp Sans Light" pitchFamily="50" charset="0"/>
              </a:defRPr>
            </a:lvl4pPr>
            <a:lvl5pPr>
              <a:defRPr>
                <a:latin typeface="Folkehjelp Sans Light" pitchFamily="50" charset="0"/>
                <a:ea typeface="Folkehjelp Sans Light" pitchFamily="50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91B88525-3EF5-FF11-6694-6E7C6ADB64B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25119" y="2779055"/>
            <a:ext cx="417105" cy="578644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F530E47-2FC2-67D1-40AC-AF5AA286F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7570" y="2529567"/>
            <a:ext cx="2408914" cy="28924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lassholder for tekst 11">
            <a:extLst>
              <a:ext uri="{FF2B5EF4-FFF2-40B4-BE49-F238E27FC236}">
                <a16:creationId xmlns:a16="http://schemas.microsoft.com/office/drawing/2014/main" id="{FCF371B9-CD65-53E5-B39F-62FA5B93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3940" y="2779055"/>
            <a:ext cx="1467667" cy="24622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6" name="Plassholder for tekst 13">
            <a:extLst>
              <a:ext uri="{FF2B5EF4-FFF2-40B4-BE49-F238E27FC236}">
                <a16:creationId xmlns:a16="http://schemas.microsoft.com/office/drawing/2014/main" id="{88D1DEAE-6502-54BD-2882-E6C572000C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3939" y="3724421"/>
            <a:ext cx="2145715" cy="1956056"/>
          </a:xfrm>
        </p:spPr>
        <p:txBody>
          <a:bodyPr/>
          <a:lstStyle>
            <a:lvl1pPr marL="219075" indent="-112713">
              <a:spcBef>
                <a:spcPts val="0"/>
              </a:spcBef>
              <a:defRPr>
                <a:latin typeface="Folkehjelp Sans Light" pitchFamily="50" charset="0"/>
                <a:ea typeface="Folkehjelp Sans Light" pitchFamily="50" charset="0"/>
              </a:defRPr>
            </a:lvl1pPr>
            <a:lvl2pPr indent="-111600">
              <a:defRPr>
                <a:latin typeface="Folkehjelp Sans Light" pitchFamily="50" charset="0"/>
                <a:ea typeface="Folkehjelp Sans Light" pitchFamily="50" charset="0"/>
              </a:defRPr>
            </a:lvl2pPr>
            <a:lvl3pPr>
              <a:defRPr>
                <a:latin typeface="Folkehjelp Sans Light" pitchFamily="50" charset="0"/>
                <a:ea typeface="Folkehjelp Sans Light" pitchFamily="50" charset="0"/>
              </a:defRPr>
            </a:lvl3pPr>
            <a:lvl4pPr>
              <a:defRPr>
                <a:latin typeface="Folkehjelp Sans Light" pitchFamily="50" charset="0"/>
                <a:ea typeface="Folkehjelp Sans Light" pitchFamily="50" charset="0"/>
              </a:defRPr>
            </a:lvl4pPr>
            <a:lvl5pPr>
              <a:defRPr>
                <a:latin typeface="Folkehjelp Sans Light" pitchFamily="50" charset="0"/>
                <a:ea typeface="Folkehjelp Sans Light" pitchFamily="50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7" name="Plassholder for innhold 15">
            <a:extLst>
              <a:ext uri="{FF2B5EF4-FFF2-40B4-BE49-F238E27FC236}">
                <a16:creationId xmlns:a16="http://schemas.microsoft.com/office/drawing/2014/main" id="{3C1961E6-3B06-1B16-AC9C-FF6213A0CAD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38500" y="2779055"/>
            <a:ext cx="417105" cy="578644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C829186-ED11-0AD2-9499-5D6104BB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81134" y="2529567"/>
            <a:ext cx="2408914" cy="28924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Plassholder for tekst 11">
            <a:extLst>
              <a:ext uri="{FF2B5EF4-FFF2-40B4-BE49-F238E27FC236}">
                <a16:creationId xmlns:a16="http://schemas.microsoft.com/office/drawing/2014/main" id="{8C2A70B5-70A1-736F-EB47-551F90DB23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7504" y="2779055"/>
            <a:ext cx="1467667" cy="24622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40" name="Plassholder for tekst 13">
            <a:extLst>
              <a:ext uri="{FF2B5EF4-FFF2-40B4-BE49-F238E27FC236}">
                <a16:creationId xmlns:a16="http://schemas.microsoft.com/office/drawing/2014/main" id="{18FF1D26-DCD4-E4B9-69E1-E4C7C6EE51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57503" y="3724421"/>
            <a:ext cx="2145715" cy="1956056"/>
          </a:xfrm>
        </p:spPr>
        <p:txBody>
          <a:bodyPr/>
          <a:lstStyle>
            <a:lvl1pPr marL="219075" indent="-112713">
              <a:spcBef>
                <a:spcPts val="0"/>
              </a:spcBef>
              <a:defRPr>
                <a:latin typeface="Folkehjelp Sans Light" pitchFamily="50" charset="0"/>
                <a:ea typeface="Folkehjelp Sans Light" pitchFamily="50" charset="0"/>
              </a:defRPr>
            </a:lvl1pPr>
            <a:lvl2pPr indent="-111600">
              <a:defRPr>
                <a:latin typeface="Folkehjelp Sans Light" pitchFamily="50" charset="0"/>
                <a:ea typeface="Folkehjelp Sans Light" pitchFamily="50" charset="0"/>
              </a:defRPr>
            </a:lvl2pPr>
            <a:lvl3pPr>
              <a:defRPr>
                <a:latin typeface="Folkehjelp Sans Light" pitchFamily="50" charset="0"/>
                <a:ea typeface="Folkehjelp Sans Light" pitchFamily="50" charset="0"/>
              </a:defRPr>
            </a:lvl3pPr>
            <a:lvl4pPr>
              <a:defRPr>
                <a:latin typeface="Folkehjelp Sans Light" pitchFamily="50" charset="0"/>
                <a:ea typeface="Folkehjelp Sans Light" pitchFamily="50" charset="0"/>
              </a:defRPr>
            </a:lvl4pPr>
            <a:lvl5pPr>
              <a:defRPr>
                <a:latin typeface="Folkehjelp Sans Light" pitchFamily="50" charset="0"/>
                <a:ea typeface="Folkehjelp Sans Light" pitchFamily="50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1" name="Plassholder for innhold 15">
            <a:extLst>
              <a:ext uri="{FF2B5EF4-FFF2-40B4-BE49-F238E27FC236}">
                <a16:creationId xmlns:a16="http://schemas.microsoft.com/office/drawing/2014/main" id="{1B98BD44-6263-55C7-0861-B7BD355979D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722064" y="2779055"/>
            <a:ext cx="417105" cy="578644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297156B-663C-DCA2-F84C-6AB7DA25E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4576" y="2529567"/>
            <a:ext cx="2408914" cy="28924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Plassholder for tekst 11">
            <a:extLst>
              <a:ext uri="{FF2B5EF4-FFF2-40B4-BE49-F238E27FC236}">
                <a16:creationId xmlns:a16="http://schemas.microsoft.com/office/drawing/2014/main" id="{283FC0BC-2A84-7B7B-112D-8EE288D2BE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0946" y="2779055"/>
            <a:ext cx="1467667" cy="24622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44" name="Plassholder for tekst 13">
            <a:extLst>
              <a:ext uri="{FF2B5EF4-FFF2-40B4-BE49-F238E27FC236}">
                <a16:creationId xmlns:a16="http://schemas.microsoft.com/office/drawing/2014/main" id="{BF103ABD-F100-8EF1-4D92-97687F50E7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60945" y="3724421"/>
            <a:ext cx="2145715" cy="1956056"/>
          </a:xfrm>
        </p:spPr>
        <p:txBody>
          <a:bodyPr/>
          <a:lstStyle>
            <a:lvl1pPr marL="219075" indent="-112713">
              <a:spcBef>
                <a:spcPts val="0"/>
              </a:spcBef>
              <a:defRPr>
                <a:latin typeface="Folkehjelp Sans Light" pitchFamily="50" charset="0"/>
                <a:ea typeface="Folkehjelp Sans Light" pitchFamily="50" charset="0"/>
              </a:defRPr>
            </a:lvl1pPr>
            <a:lvl2pPr indent="-111600">
              <a:defRPr>
                <a:latin typeface="Folkehjelp Sans Light" pitchFamily="50" charset="0"/>
                <a:ea typeface="Folkehjelp Sans Light" pitchFamily="50" charset="0"/>
              </a:defRPr>
            </a:lvl2pPr>
            <a:lvl3pPr>
              <a:defRPr>
                <a:latin typeface="Folkehjelp Sans Light" pitchFamily="50" charset="0"/>
                <a:ea typeface="Folkehjelp Sans Light" pitchFamily="50" charset="0"/>
              </a:defRPr>
            </a:lvl3pPr>
            <a:lvl4pPr>
              <a:defRPr>
                <a:latin typeface="Folkehjelp Sans Light" pitchFamily="50" charset="0"/>
                <a:ea typeface="Folkehjelp Sans Light" pitchFamily="50" charset="0"/>
              </a:defRPr>
            </a:lvl4pPr>
            <a:lvl5pPr>
              <a:defRPr>
                <a:latin typeface="Folkehjelp Sans Light" pitchFamily="50" charset="0"/>
                <a:ea typeface="Folkehjelp Sans Light" pitchFamily="50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5" name="Plassholder for innhold 15">
            <a:extLst>
              <a:ext uri="{FF2B5EF4-FFF2-40B4-BE49-F238E27FC236}">
                <a16:creationId xmlns:a16="http://schemas.microsoft.com/office/drawing/2014/main" id="{8D9FA8A2-120B-2CB6-B308-75F2310CF09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0425506" y="2779055"/>
            <a:ext cx="417105" cy="578644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245216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F77EDC89-EC50-7887-13EF-4967CDF006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77D9896-8982-5C3C-7755-43FE5B446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4188" y="1719263"/>
            <a:ext cx="3341854" cy="170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FAE5898-129E-51B0-5B32-514F7A386A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558" y="1968010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ACF4428-0F6B-A82E-1555-8A9D111F4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7774" y="1719263"/>
            <a:ext cx="3341854" cy="170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2ED9157F-39C4-115A-8767-191118B3DF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4144" y="1968010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9977B6D-0AC3-C661-FC93-6E5862DB2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84060" y="1719263"/>
            <a:ext cx="3341854" cy="170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11">
            <a:extLst>
              <a:ext uri="{FF2B5EF4-FFF2-40B4-BE49-F238E27FC236}">
                <a16:creationId xmlns:a16="http://schemas.microsoft.com/office/drawing/2014/main" id="{E5775E34-7FE3-E1DB-7987-844988EEAE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0430" y="1968010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8950920-876F-A0FB-0BFE-868A47BD9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4188" y="3634691"/>
            <a:ext cx="3341854" cy="170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lassholder for tekst 11">
            <a:extLst>
              <a:ext uri="{FF2B5EF4-FFF2-40B4-BE49-F238E27FC236}">
                <a16:creationId xmlns:a16="http://schemas.microsoft.com/office/drawing/2014/main" id="{9261E9A2-6D94-DD99-8A85-B8760A88ED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558" y="3883438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E43D260-21B7-B162-EC32-71C93201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77774" y="3634691"/>
            <a:ext cx="3341854" cy="170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lassholder for tekst 11">
            <a:extLst>
              <a:ext uri="{FF2B5EF4-FFF2-40B4-BE49-F238E27FC236}">
                <a16:creationId xmlns:a16="http://schemas.microsoft.com/office/drawing/2014/main" id="{6C3AFC9B-BAC7-A68D-AC18-81B5CC03AB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4144" y="3883438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8B7E64B-9C0A-32A9-0C14-1CD746358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84060" y="3634691"/>
            <a:ext cx="3341854" cy="170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Plassholder for tekst 11">
            <a:extLst>
              <a:ext uri="{FF2B5EF4-FFF2-40B4-BE49-F238E27FC236}">
                <a16:creationId xmlns:a16="http://schemas.microsoft.com/office/drawing/2014/main" id="{F1BAAF96-37A3-8810-24F2-2B26C4124F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0430" y="3883438"/>
            <a:ext cx="2036075" cy="246221"/>
          </a:xfrm>
        </p:spPr>
        <p:txBody>
          <a:bodyPr anchor="b" anchorCtr="0">
            <a:sp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907723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og nøkkelt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102C6C2D-A817-4611-EBF0-EE5705805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3087F8-082B-E3CC-1752-7544597F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C67188E-8DA7-C4C6-65AC-F18CE367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83CEB9F-37A0-2359-3372-40A9398F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6F23E3E-203F-22AC-96C6-0C33B1D28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0517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C9ADF6F-8F37-8AE5-C00B-E8AA70A5C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4">
            <a:extLst>
              <a:ext uri="{FF2B5EF4-FFF2-40B4-BE49-F238E27FC236}">
                <a16:creationId xmlns:a16="http://schemas.microsoft.com/office/drawing/2014/main" id="{C686C5A2-D6BF-1C01-A1B0-B5F215221E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9380" cy="626744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tekst 17">
            <a:extLst>
              <a:ext uri="{FF2B5EF4-FFF2-40B4-BE49-F238E27FC236}">
                <a16:creationId xmlns:a16="http://schemas.microsoft.com/office/drawing/2014/main" id="{AF639221-BFD1-1C15-5C3C-1EBAE635DA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768" y="6001039"/>
            <a:ext cx="3884611" cy="138499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Fotokredit</a:t>
            </a: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BBED9482-F8E2-6734-5BC5-A0DE9B84F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1273" y="1685928"/>
            <a:ext cx="4788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C9BD93CF-5477-6AB0-E3A0-C0D9007B09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8413" y="1813454"/>
            <a:ext cx="4788531" cy="535531"/>
          </a:xfrm>
        </p:spPr>
        <p:txBody>
          <a:bodyPr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8B204C45-B0F0-C486-B412-6C7F405174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8412" y="2308221"/>
            <a:ext cx="4801393" cy="415925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321FB5F9-E11D-BEC7-B466-0D2206FCA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1273" y="2851691"/>
            <a:ext cx="4788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1BEF201D-9001-447B-3FE7-D7635F8AE8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8413" y="2979217"/>
            <a:ext cx="4788531" cy="535531"/>
          </a:xfrm>
        </p:spPr>
        <p:txBody>
          <a:bodyPr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22" name="Plassholder for tekst 18">
            <a:extLst>
              <a:ext uri="{FF2B5EF4-FFF2-40B4-BE49-F238E27FC236}">
                <a16:creationId xmlns:a16="http://schemas.microsoft.com/office/drawing/2014/main" id="{05C15B01-6811-7A57-730B-A64281275B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48412" y="3473984"/>
            <a:ext cx="4801393" cy="415925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62ABE5CA-F56C-E849-1DD3-2C03ECB57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1273" y="4011967"/>
            <a:ext cx="4788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CC107A0D-8DF5-831E-0C32-C495E84EC7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8413" y="4139493"/>
            <a:ext cx="4788531" cy="535531"/>
          </a:xfrm>
        </p:spPr>
        <p:txBody>
          <a:bodyPr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B60E145E-F295-0E26-F99E-CBF76A2E7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8412" y="4634260"/>
            <a:ext cx="4801393" cy="415925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107E6229-9FF8-E539-7B68-68AE32DC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1273" y="5175077"/>
            <a:ext cx="47885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00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ag">
            <a:extLst>
              <a:ext uri="{FF2B5EF4-FFF2-40B4-BE49-F238E27FC236}">
                <a16:creationId xmlns:a16="http://schemas.microsoft.com/office/drawing/2014/main" id="{A73AFE1A-2D6C-99F6-FA83-4CEB07455F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82613"/>
            <a:ext cx="387750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Tag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B7372A-A4C1-F7A9-DDBC-7EB01A695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8" name="Plassholder for mellomtittel">
            <a:extLst>
              <a:ext uri="{FF2B5EF4-FFF2-40B4-BE49-F238E27FC236}">
                <a16:creationId xmlns:a16="http://schemas.microsoft.com/office/drawing/2014/main" id="{CF7C13DB-18B5-3FB9-6D82-D6F5BC1C39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489200"/>
            <a:ext cx="5098716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 og nøkkelt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102C6C2D-A817-4611-EBF0-EE5705805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-52910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C3087F8-082B-E3CC-1752-7544597F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C67188E-8DA7-C4C6-65AC-F18CE367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83CEB9F-37A0-2359-3372-40A9398F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6F23E3E-203F-22AC-96C6-0C33B1D28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0517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C9ADF6F-8F37-8AE5-C00B-E8AA70A5C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4">
            <a:extLst>
              <a:ext uri="{FF2B5EF4-FFF2-40B4-BE49-F238E27FC236}">
                <a16:creationId xmlns:a16="http://schemas.microsoft.com/office/drawing/2014/main" id="{C686C5A2-D6BF-1C01-A1B0-B5F215221E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9380" cy="626744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tekst 17">
            <a:extLst>
              <a:ext uri="{FF2B5EF4-FFF2-40B4-BE49-F238E27FC236}">
                <a16:creationId xmlns:a16="http://schemas.microsoft.com/office/drawing/2014/main" id="{AF639221-BFD1-1C15-5C3C-1EBAE635DA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3768" y="6001039"/>
            <a:ext cx="3884611" cy="138499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Fotokredit</a:t>
            </a: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BBED9482-F8E2-6734-5BC5-A0DE9B84F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1273" y="1685928"/>
            <a:ext cx="259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C9BD93CF-5477-6AB0-E3A0-C0D9007B09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8413" y="1753572"/>
            <a:ext cx="2591199" cy="535531"/>
          </a:xfrm>
        </p:spPr>
        <p:txBody>
          <a:bodyPr wrap="square"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8B204C45-B0F0-C486-B412-6C7F405174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8412" y="2261713"/>
            <a:ext cx="2598159" cy="462433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321FB5F9-E11D-BEC7-B466-0D2206FCA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1273" y="2851691"/>
            <a:ext cx="259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1BEF201D-9001-447B-3FE7-D7635F8AE8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8413" y="2919335"/>
            <a:ext cx="2591199" cy="535531"/>
          </a:xfrm>
        </p:spPr>
        <p:txBody>
          <a:bodyPr wrap="square"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22" name="Plassholder for tekst 18">
            <a:extLst>
              <a:ext uri="{FF2B5EF4-FFF2-40B4-BE49-F238E27FC236}">
                <a16:creationId xmlns:a16="http://schemas.microsoft.com/office/drawing/2014/main" id="{05C15B01-6811-7A57-730B-A64281275B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48412" y="3427476"/>
            <a:ext cx="2598159" cy="462433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62ABE5CA-F56C-E849-1DD3-2C03ECB57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1273" y="4011967"/>
            <a:ext cx="259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CC107A0D-8DF5-831E-0C32-C495E84EC7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48413" y="4079611"/>
            <a:ext cx="2591199" cy="535531"/>
          </a:xfrm>
        </p:spPr>
        <p:txBody>
          <a:bodyPr wrap="square"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B60E145E-F295-0E26-F99E-CBF76A2E7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8412" y="4587752"/>
            <a:ext cx="2598159" cy="462433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107E6229-9FF8-E539-7B68-68AE32DC2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1273" y="5175077"/>
            <a:ext cx="259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D166D2A8-4EEC-3A34-4892-A83ABA1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97992" y="1685928"/>
            <a:ext cx="259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5D6F9406-60AE-0E9A-D507-A11AA7B75E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85132" y="1753572"/>
            <a:ext cx="2591199" cy="535531"/>
          </a:xfrm>
        </p:spPr>
        <p:txBody>
          <a:bodyPr wrap="square"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30" name="Plassholder for tekst 18">
            <a:extLst>
              <a:ext uri="{FF2B5EF4-FFF2-40B4-BE49-F238E27FC236}">
                <a16:creationId xmlns:a16="http://schemas.microsoft.com/office/drawing/2014/main" id="{939644CA-0E1B-CC94-869D-8D7B010E3C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5131" y="2261713"/>
            <a:ext cx="2598159" cy="462433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17120EFA-F727-123D-C253-9CA1BDD71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97992" y="2851691"/>
            <a:ext cx="259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lassholder for tekst 16">
            <a:extLst>
              <a:ext uri="{FF2B5EF4-FFF2-40B4-BE49-F238E27FC236}">
                <a16:creationId xmlns:a16="http://schemas.microsoft.com/office/drawing/2014/main" id="{F76B1A1C-87CA-CB96-FAC5-7BD54A777F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5132" y="2919335"/>
            <a:ext cx="2591199" cy="535531"/>
          </a:xfrm>
        </p:spPr>
        <p:txBody>
          <a:bodyPr wrap="square"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33" name="Plassholder for tekst 18">
            <a:extLst>
              <a:ext uri="{FF2B5EF4-FFF2-40B4-BE49-F238E27FC236}">
                <a16:creationId xmlns:a16="http://schemas.microsoft.com/office/drawing/2014/main" id="{117EC43C-E14A-F243-21EC-0971B377C2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5131" y="3427476"/>
            <a:ext cx="2598159" cy="462433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A696DB37-B5AE-AD84-EC03-06E5ABEF9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97992" y="4011967"/>
            <a:ext cx="259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16">
            <a:extLst>
              <a:ext uri="{FF2B5EF4-FFF2-40B4-BE49-F238E27FC236}">
                <a16:creationId xmlns:a16="http://schemas.microsoft.com/office/drawing/2014/main" id="{084E4601-8959-1169-610E-CB89E3828D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5132" y="4079611"/>
            <a:ext cx="2591199" cy="535531"/>
          </a:xfrm>
        </p:spPr>
        <p:txBody>
          <a:bodyPr wrap="square" lIns="18000">
            <a:spAutoFit/>
          </a:bodyPr>
          <a:lstStyle>
            <a:lvl1pPr marL="0" indent="0">
              <a:spcBef>
                <a:spcPts val="0"/>
              </a:spcBef>
              <a:buNone/>
              <a:defRPr sz="348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0000</a:t>
            </a:r>
          </a:p>
        </p:txBody>
      </p:sp>
      <p:sp>
        <p:nvSpPr>
          <p:cNvPr id="36" name="Plassholder for tekst 18">
            <a:extLst>
              <a:ext uri="{FF2B5EF4-FFF2-40B4-BE49-F238E27FC236}">
                <a16:creationId xmlns:a16="http://schemas.microsoft.com/office/drawing/2014/main" id="{5D8670EB-EB6A-5226-AD27-1E4A325785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85131" y="4587752"/>
            <a:ext cx="2598159" cy="462433"/>
          </a:xfrm>
        </p:spPr>
        <p:txBody>
          <a:bodyPr lIns="1440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30C611BE-3AE8-3048-C008-5F35FC4D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97992" y="5175077"/>
            <a:ext cx="2591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27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dslinj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EC44A-DD31-8687-49E0-6CD4B5FB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D3796C3-D5EB-A8B9-AA5A-F2994765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DD4039-51F9-AFEC-1F28-5D974456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C5D544-BD9A-5DE5-FA7A-76EE9849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BDB2E7E2-8972-864F-6A45-31801487E5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2812690"/>
            <a:ext cx="2492375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8" name="Plassholder for mellomtittel">
            <a:extLst>
              <a:ext uri="{FF2B5EF4-FFF2-40B4-BE49-F238E27FC236}">
                <a16:creationId xmlns:a16="http://schemas.microsoft.com/office/drawing/2014/main" id="{A9D913C8-9C7C-6CE0-F4BF-064605BDC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238355"/>
            <a:ext cx="2484967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584D334-3AEC-1D89-FC19-140565B25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00" y="3645552"/>
            <a:ext cx="2484967" cy="23456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7B2B31A0-F5B4-4333-1404-D114811F1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508000" y="2668059"/>
            <a:ext cx="1168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0C13945D-F748-690D-366D-DFDDE688941A}"/>
              </a:ext>
            </a:extLst>
          </p:cNvPr>
          <p:cNvSpPr/>
          <p:nvPr userDrawn="1"/>
        </p:nvSpPr>
        <p:spPr>
          <a:xfrm>
            <a:off x="500063" y="2610115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Plassholder for tekst 18">
            <a:extLst>
              <a:ext uri="{FF2B5EF4-FFF2-40B4-BE49-F238E27FC236}">
                <a16:creationId xmlns:a16="http://schemas.microsoft.com/office/drawing/2014/main" id="{DBA4D0FB-0CC9-AF29-5032-4AE499B153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16300" y="2812690"/>
            <a:ext cx="2492375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22" name="Plassholder for mellomtittel">
            <a:extLst>
              <a:ext uri="{FF2B5EF4-FFF2-40B4-BE49-F238E27FC236}">
                <a16:creationId xmlns:a16="http://schemas.microsoft.com/office/drawing/2014/main" id="{C33E5994-44B7-1197-2A8D-1CD3493925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6300" y="3238355"/>
            <a:ext cx="2484967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23" name="Plassholder for tekst 10">
            <a:extLst>
              <a:ext uri="{FF2B5EF4-FFF2-40B4-BE49-F238E27FC236}">
                <a16:creationId xmlns:a16="http://schemas.microsoft.com/office/drawing/2014/main" id="{1E8C905F-BFEB-70E7-8EC8-2996406615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6300" y="3645552"/>
            <a:ext cx="2484967" cy="23456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E83E875-DA8E-ED08-635A-1808EC6C56D3}"/>
              </a:ext>
            </a:extLst>
          </p:cNvPr>
          <p:cNvSpPr/>
          <p:nvPr userDrawn="1"/>
        </p:nvSpPr>
        <p:spPr>
          <a:xfrm>
            <a:off x="3408363" y="2610115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Plassholder for tekst 18">
            <a:extLst>
              <a:ext uri="{FF2B5EF4-FFF2-40B4-BE49-F238E27FC236}">
                <a16:creationId xmlns:a16="http://schemas.microsoft.com/office/drawing/2014/main" id="{41470516-B47B-3184-C3EB-B5813A48E6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2537" y="2812690"/>
            <a:ext cx="2492375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26" name="Plassholder for mellomtittel">
            <a:extLst>
              <a:ext uri="{FF2B5EF4-FFF2-40B4-BE49-F238E27FC236}">
                <a16:creationId xmlns:a16="http://schemas.microsoft.com/office/drawing/2014/main" id="{FD46EEFA-87A1-FA95-60D7-9729D5E7A6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32537" y="3238355"/>
            <a:ext cx="2484967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27" name="Plassholder for tekst 10">
            <a:extLst>
              <a:ext uri="{FF2B5EF4-FFF2-40B4-BE49-F238E27FC236}">
                <a16:creationId xmlns:a16="http://schemas.microsoft.com/office/drawing/2014/main" id="{8D94E4D0-6023-F203-4C48-ACC5710378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2537" y="3645552"/>
            <a:ext cx="2484967" cy="23456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460BDF5-5039-AD36-15F3-AEA76564F629}"/>
              </a:ext>
            </a:extLst>
          </p:cNvPr>
          <p:cNvSpPr/>
          <p:nvPr userDrawn="1"/>
        </p:nvSpPr>
        <p:spPr>
          <a:xfrm>
            <a:off x="6324600" y="2610115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lassholder for tekst 18">
            <a:extLst>
              <a:ext uri="{FF2B5EF4-FFF2-40B4-BE49-F238E27FC236}">
                <a16:creationId xmlns:a16="http://schemas.microsoft.com/office/drawing/2014/main" id="{DCF059DE-9819-4B4B-2288-B61AB5562D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40837" y="2812690"/>
            <a:ext cx="2492375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30" name="Plassholder for mellomtittel">
            <a:extLst>
              <a:ext uri="{FF2B5EF4-FFF2-40B4-BE49-F238E27FC236}">
                <a16:creationId xmlns:a16="http://schemas.microsoft.com/office/drawing/2014/main" id="{DCACC9DF-F748-57D1-9F7D-3A38A8DABE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40837" y="3238355"/>
            <a:ext cx="2484967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31" name="Plassholder for tekst 10">
            <a:extLst>
              <a:ext uri="{FF2B5EF4-FFF2-40B4-BE49-F238E27FC236}">
                <a16:creationId xmlns:a16="http://schemas.microsoft.com/office/drawing/2014/main" id="{77986B85-A4B3-C23E-0A1F-9D13BEE350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40837" y="3645552"/>
            <a:ext cx="2484967" cy="23456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2728829-CEB0-7C7D-03F2-9FE349937186}"/>
              </a:ext>
            </a:extLst>
          </p:cNvPr>
          <p:cNvSpPr/>
          <p:nvPr userDrawn="1"/>
        </p:nvSpPr>
        <p:spPr>
          <a:xfrm>
            <a:off x="9232900" y="2610115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A23CAB4B-E344-7D04-FA19-ECB53DCDA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Logo">
            <a:extLst>
              <a:ext uri="{FF2B5EF4-FFF2-40B4-BE49-F238E27FC236}">
                <a16:creationId xmlns:a16="http://schemas.microsoft.com/office/drawing/2014/main" id="{47BFC539-CC06-CFD5-851C-469CD470E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27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dslinj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EC44A-DD31-8687-49E0-6CD4B5FB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D3796C3-D5EB-A8B9-AA5A-F2994765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DD4039-51F9-AFEC-1F28-5D974456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C5D544-BD9A-5DE5-FA7A-76EE9849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BDB2E7E2-8972-864F-6A45-31801487E5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550" y="2974887"/>
            <a:ext cx="1403351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584D334-3AEC-1D89-FC19-140565B25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0550" y="3401992"/>
            <a:ext cx="1418167" cy="173198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7B2B31A0-F5B4-4333-1404-D114811F1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7856" y="2831042"/>
            <a:ext cx="1156414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0C13945D-F748-690D-366D-DFDDE688941A}"/>
              </a:ext>
            </a:extLst>
          </p:cNvPr>
          <p:cNvSpPr/>
          <p:nvPr userDrawn="1"/>
        </p:nvSpPr>
        <p:spPr>
          <a:xfrm>
            <a:off x="577321" y="2768072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A23CAB4B-E344-7D04-FA19-ECB53DCDA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Logo">
            <a:extLst>
              <a:ext uri="{FF2B5EF4-FFF2-40B4-BE49-F238E27FC236}">
                <a16:creationId xmlns:a16="http://schemas.microsoft.com/office/drawing/2014/main" id="{47BFC539-CC06-CFD5-851C-469CD470E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  <p:sp>
        <p:nvSpPr>
          <p:cNvPr id="10" name="Plassholder for tekst 18">
            <a:extLst>
              <a:ext uri="{FF2B5EF4-FFF2-40B4-BE49-F238E27FC236}">
                <a16:creationId xmlns:a16="http://schemas.microsoft.com/office/drawing/2014/main" id="{C2F11488-91B4-E3B1-5CC5-A8CBC5903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4020" y="2974887"/>
            <a:ext cx="1403351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C4C4384B-CD54-C5D6-07F5-3C2083D48E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14020" y="3401992"/>
            <a:ext cx="1418167" cy="173198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3E91B50-75CA-6095-42DC-FC78198159F3}"/>
              </a:ext>
            </a:extLst>
          </p:cNvPr>
          <p:cNvSpPr/>
          <p:nvPr userDrawn="1"/>
        </p:nvSpPr>
        <p:spPr>
          <a:xfrm>
            <a:off x="2100791" y="2768072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18">
            <a:extLst>
              <a:ext uri="{FF2B5EF4-FFF2-40B4-BE49-F238E27FC236}">
                <a16:creationId xmlns:a16="http://schemas.microsoft.com/office/drawing/2014/main" id="{2CC5E8BC-43B3-D698-E94C-8BD18431C4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0719" y="2974887"/>
            <a:ext cx="1403351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16" name="Plassholder for tekst 10">
            <a:extLst>
              <a:ext uri="{FF2B5EF4-FFF2-40B4-BE49-F238E27FC236}">
                <a16:creationId xmlns:a16="http://schemas.microsoft.com/office/drawing/2014/main" id="{B2238BD8-0546-FDDB-AF5B-900758AE70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50719" y="3401992"/>
            <a:ext cx="1418167" cy="173198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D984653-46E5-51E0-601F-C0C873691AE0}"/>
              </a:ext>
            </a:extLst>
          </p:cNvPr>
          <p:cNvSpPr/>
          <p:nvPr userDrawn="1"/>
        </p:nvSpPr>
        <p:spPr>
          <a:xfrm>
            <a:off x="3637490" y="2768072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tekst 18">
            <a:extLst>
              <a:ext uri="{FF2B5EF4-FFF2-40B4-BE49-F238E27FC236}">
                <a16:creationId xmlns:a16="http://schemas.microsoft.com/office/drawing/2014/main" id="{4085C60E-6F36-58EB-9CC1-9C47438C46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8226" y="2974887"/>
            <a:ext cx="1403351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35" name="Plassholder for tekst 10">
            <a:extLst>
              <a:ext uri="{FF2B5EF4-FFF2-40B4-BE49-F238E27FC236}">
                <a16:creationId xmlns:a16="http://schemas.microsoft.com/office/drawing/2014/main" id="{54C0B3C5-874B-B3FE-2917-5F50F8D8F7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88226" y="3401992"/>
            <a:ext cx="1418167" cy="173198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6432467-E5B1-C5EE-9AA0-1CE782CD3CE8}"/>
              </a:ext>
            </a:extLst>
          </p:cNvPr>
          <p:cNvSpPr/>
          <p:nvPr userDrawn="1"/>
        </p:nvSpPr>
        <p:spPr>
          <a:xfrm>
            <a:off x="5174997" y="2768072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lassholder for tekst 18">
            <a:extLst>
              <a:ext uri="{FF2B5EF4-FFF2-40B4-BE49-F238E27FC236}">
                <a16:creationId xmlns:a16="http://schemas.microsoft.com/office/drawing/2014/main" id="{828EABE3-6537-F371-6EB7-EB193B7934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4146" y="2974887"/>
            <a:ext cx="1403351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38" name="Plassholder for tekst 10">
            <a:extLst>
              <a:ext uri="{FF2B5EF4-FFF2-40B4-BE49-F238E27FC236}">
                <a16:creationId xmlns:a16="http://schemas.microsoft.com/office/drawing/2014/main" id="{2DD7FA7A-271B-CFD6-21AB-FB1BC5FAC4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24146" y="3401992"/>
            <a:ext cx="1418167" cy="173198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8323CBA-8775-87FC-FE3F-5DFC5E0DEA41}"/>
              </a:ext>
            </a:extLst>
          </p:cNvPr>
          <p:cNvSpPr/>
          <p:nvPr userDrawn="1"/>
        </p:nvSpPr>
        <p:spPr>
          <a:xfrm>
            <a:off x="6710917" y="2768072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Plassholder for tekst 18">
            <a:extLst>
              <a:ext uri="{FF2B5EF4-FFF2-40B4-BE49-F238E27FC236}">
                <a16:creationId xmlns:a16="http://schemas.microsoft.com/office/drawing/2014/main" id="{92065C1B-D7D5-46FB-D1A6-7745F8ABD0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3295" y="2974887"/>
            <a:ext cx="1403351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41" name="Plassholder for tekst 10">
            <a:extLst>
              <a:ext uri="{FF2B5EF4-FFF2-40B4-BE49-F238E27FC236}">
                <a16:creationId xmlns:a16="http://schemas.microsoft.com/office/drawing/2014/main" id="{9D4435FA-7227-0355-B1BF-22A1505F6C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3295" y="3401992"/>
            <a:ext cx="1418167" cy="173198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6103162-0B38-A904-907D-3287F249AE2F}"/>
              </a:ext>
            </a:extLst>
          </p:cNvPr>
          <p:cNvSpPr/>
          <p:nvPr userDrawn="1"/>
        </p:nvSpPr>
        <p:spPr>
          <a:xfrm>
            <a:off x="8260066" y="2768072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Plassholder for tekst 18">
            <a:extLst>
              <a:ext uri="{FF2B5EF4-FFF2-40B4-BE49-F238E27FC236}">
                <a16:creationId xmlns:a16="http://schemas.microsoft.com/office/drawing/2014/main" id="{02CFE319-58A6-1589-9C49-00A6BE8672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20857" y="2974887"/>
            <a:ext cx="1403351" cy="319087"/>
          </a:xfrm>
        </p:spPr>
        <p:txBody>
          <a:bodyPr/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44" name="Plassholder for tekst 10">
            <a:extLst>
              <a:ext uri="{FF2B5EF4-FFF2-40B4-BE49-F238E27FC236}">
                <a16:creationId xmlns:a16="http://schemas.microsoft.com/office/drawing/2014/main" id="{CB27C5FF-97B4-3626-85DA-9677C52459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20857" y="3401992"/>
            <a:ext cx="1418167" cy="173198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2CE0B6E-332B-00DA-E2D7-E90C263282DA}"/>
              </a:ext>
            </a:extLst>
          </p:cNvPr>
          <p:cNvSpPr/>
          <p:nvPr userDrawn="1"/>
        </p:nvSpPr>
        <p:spPr>
          <a:xfrm>
            <a:off x="9807628" y="2768072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488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dslinj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EC44A-DD31-8687-49E0-6CD4B5FB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D85E92F-C7A6-8483-F1B0-9C2832AC0492}"/>
              </a:ext>
            </a:extLst>
          </p:cNvPr>
          <p:cNvSpPr/>
          <p:nvPr userDrawn="1"/>
        </p:nvSpPr>
        <p:spPr>
          <a:xfrm>
            <a:off x="507999" y="2852735"/>
            <a:ext cx="2434109" cy="2901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D3796C3-D5EB-A8B9-AA5A-F2994765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DD4039-51F9-AFEC-1F28-5D974456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C5D544-BD9A-5DE5-FA7A-76EE9849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A23CAB4B-E344-7D04-FA19-ECB53DCDA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Logo">
            <a:extLst>
              <a:ext uri="{FF2B5EF4-FFF2-40B4-BE49-F238E27FC236}">
                <a16:creationId xmlns:a16="http://schemas.microsoft.com/office/drawing/2014/main" id="{47BFC539-CC06-CFD5-851C-469CD470E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0F36F4E5-30F4-92A1-7531-F0F1F800D61E}"/>
              </a:ext>
            </a:extLst>
          </p:cNvPr>
          <p:cNvSpPr/>
          <p:nvPr userDrawn="1"/>
        </p:nvSpPr>
        <p:spPr>
          <a:xfrm>
            <a:off x="3271524" y="2852735"/>
            <a:ext cx="2434109" cy="2901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EF7866B-A3F2-46B8-F581-91FA2DF69A9A}"/>
              </a:ext>
            </a:extLst>
          </p:cNvPr>
          <p:cNvSpPr/>
          <p:nvPr userDrawn="1"/>
        </p:nvSpPr>
        <p:spPr>
          <a:xfrm>
            <a:off x="6035049" y="2852735"/>
            <a:ext cx="2434109" cy="2901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B6C5AB79-9064-5CA3-ACA4-C12893C67815}"/>
              </a:ext>
            </a:extLst>
          </p:cNvPr>
          <p:cNvSpPr/>
          <p:nvPr userDrawn="1"/>
        </p:nvSpPr>
        <p:spPr>
          <a:xfrm>
            <a:off x="8798575" y="2852735"/>
            <a:ext cx="2434109" cy="2901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Plassholder for tekst 18">
            <a:extLst>
              <a:ext uri="{FF2B5EF4-FFF2-40B4-BE49-F238E27FC236}">
                <a16:creationId xmlns:a16="http://schemas.microsoft.com/office/drawing/2014/main" id="{346790A7-FC65-1598-5CAA-B9E2760018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6635" y="2986226"/>
            <a:ext cx="1926548" cy="138499"/>
          </a:xfrm>
        </p:spPr>
        <p:txBody>
          <a:bodyPr>
            <a:noAutofit/>
          </a:bodyPr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49" name="Plassholder for tekst 10">
            <a:extLst>
              <a:ext uri="{FF2B5EF4-FFF2-40B4-BE49-F238E27FC236}">
                <a16:creationId xmlns:a16="http://schemas.microsoft.com/office/drawing/2014/main" id="{2157B323-F8A4-C517-5B83-9535DD8277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26635" y="3976159"/>
            <a:ext cx="2130300" cy="835024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0" name="Plassholder for innhold 15">
            <a:extLst>
              <a:ext uri="{FF2B5EF4-FFF2-40B4-BE49-F238E27FC236}">
                <a16:creationId xmlns:a16="http://schemas.microsoft.com/office/drawing/2014/main" id="{B19F7C1E-B0CC-DCC2-7F14-13699EEAD8F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926635" y="3579282"/>
            <a:ext cx="411687" cy="28654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7" name="Plassholder for tekst 18">
            <a:extLst>
              <a:ext uri="{FF2B5EF4-FFF2-40B4-BE49-F238E27FC236}">
                <a16:creationId xmlns:a16="http://schemas.microsoft.com/office/drawing/2014/main" id="{81299180-CD58-5095-7C33-79C9A7B78C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2284" y="2986226"/>
            <a:ext cx="1926548" cy="138499"/>
          </a:xfrm>
        </p:spPr>
        <p:txBody>
          <a:bodyPr>
            <a:noAutofit/>
          </a:bodyPr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DA0951C-F87A-31AC-40D9-A0D1D4AEDD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2284" y="3976159"/>
            <a:ext cx="2130300" cy="835024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15">
            <a:extLst>
              <a:ext uri="{FF2B5EF4-FFF2-40B4-BE49-F238E27FC236}">
                <a16:creationId xmlns:a16="http://schemas.microsoft.com/office/drawing/2014/main" id="{0FC8DC74-57F3-DB46-42F7-166B647A73E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172284" y="3579282"/>
            <a:ext cx="411687" cy="28654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2" name="Plassholder for tekst 18">
            <a:extLst>
              <a:ext uri="{FF2B5EF4-FFF2-40B4-BE49-F238E27FC236}">
                <a16:creationId xmlns:a16="http://schemas.microsoft.com/office/drawing/2014/main" id="{CC85B042-22E4-9BD1-187B-66DC222EDE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06781" y="2986226"/>
            <a:ext cx="1926548" cy="138499"/>
          </a:xfrm>
        </p:spPr>
        <p:txBody>
          <a:bodyPr>
            <a:noAutofit/>
          </a:bodyPr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14" name="Plassholder for tekst 10">
            <a:extLst>
              <a:ext uri="{FF2B5EF4-FFF2-40B4-BE49-F238E27FC236}">
                <a16:creationId xmlns:a16="http://schemas.microsoft.com/office/drawing/2014/main" id="{85038D54-D07E-385A-9370-C388CCA2722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06781" y="3976159"/>
            <a:ext cx="2130300" cy="835024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15">
            <a:extLst>
              <a:ext uri="{FF2B5EF4-FFF2-40B4-BE49-F238E27FC236}">
                <a16:creationId xmlns:a16="http://schemas.microsoft.com/office/drawing/2014/main" id="{8F6998C7-9056-CF38-C3AD-C7480B51F5E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406781" y="3579282"/>
            <a:ext cx="411687" cy="28654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sp>
        <p:nvSpPr>
          <p:cNvPr id="18" name="Plassholder for tekst 18">
            <a:extLst>
              <a:ext uri="{FF2B5EF4-FFF2-40B4-BE49-F238E27FC236}">
                <a16:creationId xmlns:a16="http://schemas.microsoft.com/office/drawing/2014/main" id="{4C7BCC64-D4E6-AA9D-EA6D-43AB1C99AC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279" y="2986226"/>
            <a:ext cx="1926548" cy="138499"/>
          </a:xfrm>
        </p:spPr>
        <p:txBody>
          <a:bodyPr>
            <a:noAutofit/>
          </a:bodyPr>
          <a:lstStyle>
            <a:lvl1pPr marL="0" indent="0">
              <a:buNone/>
              <a:defRPr sz="900"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Dato/måned/år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51E6059A-4574-DFDD-8B2E-4E23E4C0F0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1279" y="3976159"/>
            <a:ext cx="2130300" cy="835024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innhold 15">
            <a:extLst>
              <a:ext uri="{FF2B5EF4-FFF2-40B4-BE49-F238E27FC236}">
                <a16:creationId xmlns:a16="http://schemas.microsoft.com/office/drawing/2014/main" id="{BF0473A6-B7EA-DEC0-DCE6-60976A1D117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41279" y="3579282"/>
            <a:ext cx="411687" cy="286541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/>
              <a:t>Ikon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7B2B31A0-F5B4-4333-1404-D114811F1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8692" y="2844796"/>
            <a:ext cx="1165330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9A0C6E39-C2F3-B1BE-7D93-F0C85F54AA98}"/>
              </a:ext>
            </a:extLst>
          </p:cNvPr>
          <p:cNvSpPr/>
          <p:nvPr userDrawn="1"/>
        </p:nvSpPr>
        <p:spPr>
          <a:xfrm>
            <a:off x="3217132" y="2780006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73ECF91-1221-B547-313B-6294FF446043}"/>
              </a:ext>
            </a:extLst>
          </p:cNvPr>
          <p:cNvSpPr/>
          <p:nvPr userDrawn="1"/>
        </p:nvSpPr>
        <p:spPr>
          <a:xfrm>
            <a:off x="5972914" y="2780006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F3183E54-ADA1-AD80-3B2F-715AD8111D80}"/>
              </a:ext>
            </a:extLst>
          </p:cNvPr>
          <p:cNvSpPr/>
          <p:nvPr userDrawn="1"/>
        </p:nvSpPr>
        <p:spPr>
          <a:xfrm>
            <a:off x="8746293" y="2780006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C13945D-F748-690D-366D-DFDDE688941A}"/>
              </a:ext>
            </a:extLst>
          </p:cNvPr>
          <p:cNvSpPr/>
          <p:nvPr userDrawn="1"/>
        </p:nvSpPr>
        <p:spPr>
          <a:xfrm>
            <a:off x="489480" y="2780006"/>
            <a:ext cx="115888" cy="1158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2181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3021F-6C71-2F98-4563-B532032C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82613"/>
            <a:ext cx="7173913" cy="14773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 b="1">
                <a:latin typeface="Folkehjelp Sans Cond" pitchFamily="50" charset="0"/>
                <a:ea typeface="Folkehjelp Sans Cond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1F5ACC-62FB-8FF5-6728-5D74647F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5A29E9-FA7F-5468-09A6-44F9BD48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23F507B-E05E-D49B-30D9-B813FC81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F1F09FA-3571-8D21-EEF1-4B756C715C2B}"/>
              </a:ext>
            </a:extLst>
          </p:cNvPr>
          <p:cNvSpPr txBox="1">
            <a:spLocks/>
          </p:cNvSpPr>
          <p:nvPr userDrawn="1"/>
        </p:nvSpPr>
        <p:spPr>
          <a:xfrm>
            <a:off x="569383" y="442074"/>
            <a:ext cx="668868" cy="9993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Folkehjelp Sans Cond" pitchFamily="50" charset="0"/>
                <a:ea typeface="Folkehjelp Sans Cond" pitchFamily="50" charset="0"/>
                <a:cs typeface="+mj-cs"/>
              </a:defRPr>
            </a:lvl1pPr>
          </a:lstStyle>
          <a:p>
            <a:r>
              <a:rPr lang="nb-NO" sz="10200">
                <a:latin typeface="+mn-lt"/>
              </a:rPr>
              <a:t>“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C00604A-700A-000F-6C1D-9737C8EF4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0475" y="2676526"/>
            <a:ext cx="7173913" cy="24622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1" spc="-20" baseline="0">
                <a:latin typeface="Folkehjelp Sans Cond" pitchFamily="50" charset="0"/>
                <a:ea typeface="Folkehjelp Sans Cond" pitchFamily="50" charset="0"/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65B2F0F6-5838-767A-E06D-FBADC07FD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2922747"/>
            <a:ext cx="7173913" cy="24622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spc="-20" baseline="0">
                <a:latin typeface="Folkehjelp Sans Light" pitchFamily="50" charset="0"/>
                <a:ea typeface="Folkehjelp Sans Light" pitchFamily="50" charset="0"/>
              </a:defRPr>
            </a:lvl1pPr>
          </a:lstStyle>
          <a:p>
            <a:pPr lvl="0"/>
            <a:r>
              <a:rPr lang="nb-NO"/>
              <a:t>Stilling</a:t>
            </a:r>
          </a:p>
        </p:txBody>
      </p:sp>
    </p:spTree>
    <p:extLst>
      <p:ext uri="{BB962C8B-B14F-4D97-AF65-F5344CB8AC3E}">
        <p14:creationId xmlns:p14="http://schemas.microsoft.com/office/powerpoint/2010/main" val="3716393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8" y="6859201"/>
            <a:ext cx="1444920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2323" y="6857716"/>
            <a:ext cx="7646989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3674" y="6857716"/>
            <a:ext cx="359367" cy="1538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AC1C76F4-1B64-97E1-C2E0-C4482D4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45" y="1124264"/>
            <a:ext cx="5521855" cy="2423164"/>
          </a:xfr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C85735B2-0DA0-A800-76AF-81818D37A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1164" y="6074041"/>
            <a:ext cx="1527882" cy="687348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EF971F58-9E65-D3D7-443D-EB500DBC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2551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D50C23D-6BB2-FEAF-F65B-39F7E64B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8261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>
            <a:extLst>
              <a:ext uri="{FF2B5EF4-FFF2-40B4-BE49-F238E27FC236}">
                <a16:creationId xmlns:a16="http://schemas.microsoft.com/office/drawing/2014/main" id="{C3CF0FD6-BCE4-2FA3-CBA3-1F5F0D7C0C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4" y="5632312"/>
            <a:ext cx="961492" cy="961492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F4BA5353-880E-59E3-1A16-3ADDD982B0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22" y="5951503"/>
            <a:ext cx="311548" cy="324633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000BAA3-6C8D-D938-280A-058C7B5ACDAD}"/>
              </a:ext>
            </a:extLst>
          </p:cNvPr>
          <p:cNvSpPr txBox="1"/>
          <p:nvPr userDrawn="1"/>
        </p:nvSpPr>
        <p:spPr>
          <a:xfrm rot="16200000">
            <a:off x="9514378" y="5986336"/>
            <a:ext cx="985642" cy="2292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nb-NO" sz="1490" b="1" noProof="0">
                <a:solidFill>
                  <a:schemeClr val="bg1"/>
                </a:solidFill>
                <a:latin typeface="Folkehjelp Sans Cond" pitchFamily="50" charset="0"/>
                <a:ea typeface="Folkehjelp Sans Cond" pitchFamily="50" charset="0"/>
              </a:rPr>
              <a:t>Støtt oss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0B2E5C83-4855-C289-3B18-8C39D13D27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3684" y="5632312"/>
            <a:ext cx="961492" cy="96149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55D691A0-F407-87EC-6575-E6D9FDEB99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342" y="5951503"/>
            <a:ext cx="311548" cy="324633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869D5E6C-0AE5-41DF-A72C-6DD6DEFA1096}"/>
              </a:ext>
            </a:extLst>
          </p:cNvPr>
          <p:cNvSpPr txBox="1"/>
          <p:nvPr userDrawn="1"/>
        </p:nvSpPr>
        <p:spPr>
          <a:xfrm rot="16200000">
            <a:off x="11045998" y="5986336"/>
            <a:ext cx="985642" cy="2292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nb-NO" sz="1490" b="1" noProof="0">
                <a:solidFill>
                  <a:schemeClr val="bg1"/>
                </a:solidFill>
                <a:latin typeface="Folkehjelp Sans Cond" pitchFamily="50" charset="0"/>
                <a:ea typeface="Folkehjelp Sans Cond" pitchFamily="50" charset="0"/>
              </a:rPr>
              <a:t>Bli Medlem</a:t>
            </a:r>
          </a:p>
        </p:txBody>
      </p:sp>
    </p:spTree>
    <p:extLst>
      <p:ext uri="{BB962C8B-B14F-4D97-AF65-F5344CB8AC3E}">
        <p14:creationId xmlns:p14="http://schemas.microsoft.com/office/powerpoint/2010/main" val="41722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ående 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ag">
            <a:extLst>
              <a:ext uri="{FF2B5EF4-FFF2-40B4-BE49-F238E27FC236}">
                <a16:creationId xmlns:a16="http://schemas.microsoft.com/office/drawing/2014/main" id="{A73AFE1A-2D6C-99F6-FA83-4CEB07455F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82613"/>
            <a:ext cx="387750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Tag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B7372A-A4C1-F7A9-DDBC-7EB01A695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985915"/>
            <a:ext cx="6576194" cy="8427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8" name="Plassholder for mellomtittel">
            <a:extLst>
              <a:ext uri="{FF2B5EF4-FFF2-40B4-BE49-F238E27FC236}">
                <a16:creationId xmlns:a16="http://schemas.microsoft.com/office/drawing/2014/main" id="{CF7C13DB-18B5-3FB9-6D82-D6F5BC1C39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489200"/>
            <a:ext cx="5098716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45027568-CA46-6B46-30F0-D26A437D1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63871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6D2CAB8-DD26-D977-13DF-9D9D70725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AFFED0E1-B33E-D8AA-4EED-B135324E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50D4DFD1-0091-BD7B-C02E-DA7FD28E9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0487" y="203371"/>
            <a:ext cx="4321174" cy="5217933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7B2C0FB0-62D0-8B62-AA0D-4D366B8846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72400" y="5633914"/>
            <a:ext cx="3884611" cy="415498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</p:spTree>
    <p:extLst>
      <p:ext uri="{BB962C8B-B14F-4D97-AF65-F5344CB8AC3E}">
        <p14:creationId xmlns:p14="http://schemas.microsoft.com/office/powerpoint/2010/main" val="269724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ående bilde, 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ag">
            <a:extLst>
              <a:ext uri="{FF2B5EF4-FFF2-40B4-BE49-F238E27FC236}">
                <a16:creationId xmlns:a16="http://schemas.microsoft.com/office/drawing/2014/main" id="{A73AFE1A-2D6C-99F6-FA83-4CEB07455F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82613"/>
            <a:ext cx="387750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Tag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B7372A-A4C1-F7A9-DDBC-7EB01A695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985915"/>
            <a:ext cx="5902423" cy="8427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8" name="Plassholder for mellomtittel">
            <a:extLst>
              <a:ext uri="{FF2B5EF4-FFF2-40B4-BE49-F238E27FC236}">
                <a16:creationId xmlns:a16="http://schemas.microsoft.com/office/drawing/2014/main" id="{CF7C13DB-18B5-3FB9-6D82-D6F5BC1C39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489200"/>
            <a:ext cx="5098716" cy="3077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noProof="0"/>
              <a:t>Mellomoverskrift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45027568-CA46-6B46-30F0-D26A437D1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93153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6D2CAB8-DD26-D977-13DF-9D9D70725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AFFED0E1-B33E-D8AA-4EED-B135324E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50D4DFD1-0091-BD7B-C02E-DA7FD28E9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00300" y="0"/>
            <a:ext cx="5290188" cy="626744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7B2C0FB0-62D0-8B62-AA0D-4D366B8846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8430" y="6001039"/>
            <a:ext cx="3884611" cy="138499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Fotokredit</a:t>
            </a:r>
          </a:p>
        </p:txBody>
      </p:sp>
    </p:spTree>
    <p:extLst>
      <p:ext uri="{BB962C8B-B14F-4D97-AF65-F5344CB8AC3E}">
        <p14:creationId xmlns:p14="http://schemas.microsoft.com/office/powerpoint/2010/main" val="29757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gende bilde, 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B7372A-A4C1-F7A9-DDBC-7EB01A695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2" y="2152848"/>
            <a:ext cx="2933698" cy="3077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2A6F63CA-099D-FA50-F23C-FEB10B549F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8000" y="2565239"/>
            <a:ext cx="2933698" cy="35047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45027568-CA46-6B46-30F0-D26A437D1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641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6D2CAB8-DD26-D977-13DF-9D9D70725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AFFED0E1-B33E-D8AA-4EED-B135324E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50D4DFD1-0091-BD7B-C02E-DA7FD28E9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3163" y="0"/>
            <a:ext cx="8478332" cy="6267444"/>
          </a:xfrm>
          <a:noFill/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7B2C0FB0-62D0-8B62-AA0D-4D366B8846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8430" y="6001039"/>
            <a:ext cx="3884611" cy="138499"/>
          </a:xfrm>
        </p:spPr>
        <p:txBody>
          <a:bodyPr anchor="b" anchorCtr="0">
            <a:sp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/>
              <a:t>Fotokredit</a:t>
            </a:r>
          </a:p>
        </p:txBody>
      </p:sp>
    </p:spTree>
    <p:extLst>
      <p:ext uri="{BB962C8B-B14F-4D97-AF65-F5344CB8AC3E}">
        <p14:creationId xmlns:p14="http://schemas.microsoft.com/office/powerpoint/2010/main" val="132695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gende bilde, 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B6D2CAB8-DD26-D977-13DF-9D9D70725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AFFED0E1-B33E-D8AA-4EED-B135324E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DB45470C-18B4-E05F-799E-AA4DC175B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1335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4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ggende bilde, 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FFED0E1-B33E-D8AA-4EED-B135324E8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2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103CD8-DC4B-1EAC-E4B7-A853F1896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Overskrift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DA3595-0D76-FC7F-CE98-A2771164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8C16737-31A4-6AA3-36AE-0BE2577D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A46AD8-B713-9AE7-6379-37F60491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ag">
            <a:extLst>
              <a:ext uri="{FF2B5EF4-FFF2-40B4-BE49-F238E27FC236}">
                <a16:creationId xmlns:a16="http://schemas.microsoft.com/office/drawing/2014/main" id="{191CF59C-1A24-F634-0260-8EBBA7E783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582613"/>
            <a:ext cx="387750" cy="220219"/>
          </a:xfrm>
          <a:solidFill>
            <a:srgbClr val="D1FD68"/>
          </a:solidFill>
        </p:spPr>
        <p:txBody>
          <a:bodyPr wrap="none" lIns="39600" tIns="3600" rIns="39600" bIns="14400">
            <a:spAutoFit/>
          </a:bodyPr>
          <a:lstStyle>
            <a:lvl1pPr marL="0" indent="0">
              <a:lnSpc>
                <a:spcPct val="101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pPr lvl="0"/>
            <a:r>
              <a:rPr lang="nb-NO" noProof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278227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oolsToo_Slide" descr="ToolsToo_Slide">
            <a:extLst>
              <a:ext uri="{FF2B5EF4-FFF2-40B4-BE49-F238E27FC236}">
                <a16:creationId xmlns:a16="http://schemas.microsoft.com/office/drawing/2014/main" id="{7FB5A74C-3F60-3F9A-7372-3A7EC3836C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985915"/>
            <a:ext cx="10375973" cy="842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893220"/>
            <a:ext cx="5098716" cy="32305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1888" y="6516129"/>
            <a:ext cx="144492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fontAlgn="ctr">
              <a:defRPr sz="9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fld id="{E6A610A8-4EE9-470C-972D-0E41A2C50444}" type="datetimeFigureOut">
              <a:rPr lang="nb-NO" smtClean="0"/>
              <a:pPr/>
              <a:t>17.11.2025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2323" y="6514644"/>
            <a:ext cx="7646989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3674" y="6514644"/>
            <a:ext cx="35936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2"/>
                </a:solidFill>
                <a:latin typeface="Space Mono" panose="02010509030202000204" pitchFamily="49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4B9648A1-DEE1-88F2-2D57-014FBE579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13357" y="0"/>
            <a:ext cx="0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84189458-87F4-88ED-20E5-D91AEE5C5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4594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Logo">
            <a:extLst>
              <a:ext uri="{FF2B5EF4-FFF2-40B4-BE49-F238E27FC236}">
                <a16:creationId xmlns:a16="http://schemas.microsoft.com/office/drawing/2014/main" id="{ABD41B62-5D02-850B-D8FC-C7ED38D99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25657" y="6327273"/>
            <a:ext cx="1110250" cy="4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6" r:id="rId4"/>
    <p:sldLayoutId id="2147483657" r:id="rId5"/>
    <p:sldLayoutId id="2147483658" r:id="rId6"/>
    <p:sldLayoutId id="2147483683" r:id="rId7"/>
    <p:sldLayoutId id="2147483684" r:id="rId8"/>
    <p:sldLayoutId id="2147483654" r:id="rId9"/>
    <p:sldLayoutId id="2147483655" r:id="rId10"/>
    <p:sldLayoutId id="2147483663" r:id="rId11"/>
    <p:sldLayoutId id="2147483652" r:id="rId12"/>
    <p:sldLayoutId id="2147483664" r:id="rId13"/>
    <p:sldLayoutId id="2147483665" r:id="rId14"/>
    <p:sldLayoutId id="2147483666" r:id="rId15"/>
    <p:sldLayoutId id="2147483667" r:id="rId16"/>
    <p:sldLayoutId id="2147483651" r:id="rId17"/>
    <p:sldLayoutId id="2147483661" r:id="rId18"/>
    <p:sldLayoutId id="2147483662" r:id="rId19"/>
    <p:sldLayoutId id="2147483681" r:id="rId20"/>
    <p:sldLayoutId id="2147483671" r:id="rId21"/>
    <p:sldLayoutId id="2147483668" r:id="rId22"/>
    <p:sldLayoutId id="2147483669" r:id="rId23"/>
    <p:sldLayoutId id="2147483670" r:id="rId24"/>
    <p:sldLayoutId id="2147483674" r:id="rId25"/>
    <p:sldLayoutId id="2147483672" r:id="rId26"/>
    <p:sldLayoutId id="2147483685" r:id="rId27"/>
    <p:sldLayoutId id="2147483682" r:id="rId28"/>
    <p:sldLayoutId id="2147483673" r:id="rId29"/>
    <p:sldLayoutId id="2147483680" r:id="rId30"/>
    <p:sldLayoutId id="2147483675" r:id="rId31"/>
    <p:sldLayoutId id="2147483676" r:id="rId32"/>
    <p:sldLayoutId id="2147483677" r:id="rId33"/>
    <p:sldLayoutId id="2147483678" r:id="rId34"/>
    <p:sldLayoutId id="2147483679" r:id="rId35"/>
  </p:sldLayoutIdLst>
  <p:txStyles>
    <p:titleStyle>
      <a:lvl1pPr algn="l" defTabSz="914400" rtl="0" eaLnBrk="1" fontAlgn="ctr" latinLnBrk="0" hangingPunct="1">
        <a:lnSpc>
          <a:spcPct val="79000"/>
        </a:lnSpc>
        <a:spcBef>
          <a:spcPct val="0"/>
        </a:spcBef>
        <a:buNone/>
        <a:defRPr sz="6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ctr" latinLnBrk="0" hangingPunct="1">
        <a:lnSpc>
          <a:spcPct val="100000"/>
        </a:lnSpc>
        <a:spcBef>
          <a:spcPts val="1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7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1318" userDrawn="1">
          <p15:clr>
            <a:srgbClr val="F26B43"/>
          </p15:clr>
        </p15:guide>
        <p15:guide id="4" pos="2318" userDrawn="1">
          <p15:clr>
            <a:srgbClr val="F26B43"/>
          </p15:clr>
        </p15:guide>
        <p15:guide id="5" pos="3316" userDrawn="1">
          <p15:clr>
            <a:srgbClr val="F26B43"/>
          </p15:clr>
        </p15:guide>
        <p15:guide id="6" pos="4315" userDrawn="1">
          <p15:clr>
            <a:srgbClr val="F26B43"/>
          </p15:clr>
        </p15:guide>
        <p15:guide id="7" pos="5313" userDrawn="1">
          <p15:clr>
            <a:srgbClr val="F26B43"/>
          </p15:clr>
        </p15:guide>
        <p15:guide id="8" pos="6313" userDrawn="1">
          <p15:clr>
            <a:srgbClr val="F26B43"/>
          </p15:clr>
        </p15:guide>
        <p15:guide id="9" pos="7311" userDrawn="1">
          <p15:clr>
            <a:srgbClr val="F26B43"/>
          </p15:clr>
        </p15:guide>
        <p15:guide id="10" orient="horz" pos="1083" userDrawn="1">
          <p15:clr>
            <a:srgbClr val="F26B43"/>
          </p15:clr>
        </p15:guide>
        <p15:guide id="11" orient="horz" pos="1568" userDrawn="1">
          <p15:clr>
            <a:srgbClr val="547EBF"/>
          </p15:clr>
        </p15:guide>
        <p15:guide id="12" orient="horz" pos="1801" userDrawn="1">
          <p15:clr>
            <a:srgbClr val="F26B43"/>
          </p15:clr>
        </p15:guide>
        <p15:guide id="13" orient="horz" pos="2518" userDrawn="1">
          <p15:clr>
            <a:srgbClr val="F26B43"/>
          </p15:clr>
        </p15:guide>
        <p15:guide id="14" orient="horz" pos="3234" userDrawn="1">
          <p15:clr>
            <a:srgbClr val="F26B43"/>
          </p15:clr>
        </p15:guide>
        <p15:guide id="15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DD781-9816-FF06-3937-DF546134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9" y="2799076"/>
            <a:ext cx="6750199" cy="2001524"/>
          </a:xfrm>
        </p:spPr>
        <p:txBody>
          <a:bodyPr/>
          <a:lstStyle/>
          <a:p>
            <a:r>
              <a:rPr lang="nb-NO" sz="5400" dirty="0"/>
              <a:t>Globale bistandskutt – hva er konsekvensene?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BDAC30A5-A349-ED75-886E-3DCC0D1AE895}"/>
              </a:ext>
            </a:extLst>
          </p:cNvPr>
          <p:cNvSpPr txBox="1">
            <a:spLocks/>
          </p:cNvSpPr>
          <p:nvPr/>
        </p:nvSpPr>
        <p:spPr>
          <a:xfrm>
            <a:off x="585788" y="1482712"/>
            <a:ext cx="4811671" cy="648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latin typeface="+mn-lt"/>
              </a:rPr>
              <a:t>Gry Ballestad, </a:t>
            </a:r>
            <a:br>
              <a:rPr lang="nb-NO" sz="2400" dirty="0">
                <a:latin typeface="+mn-lt"/>
              </a:rPr>
            </a:br>
            <a:r>
              <a:rPr lang="nb-NO" sz="2400" dirty="0">
                <a:latin typeface="+mn-lt"/>
              </a:rPr>
              <a:t>leder for politikk og kommunikasjon i Norsk Folkehjelp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558F8-89A4-1D7C-B089-9F9DEF8E0E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42048" y="1373504"/>
            <a:ext cx="4364164" cy="34270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Bilde 6" descr="Et bilde som inneholder clip art, illustrasjon, Grafikk, grafisk design&#10;&#10;KI-generert innhold kan være feil.">
            <a:extLst>
              <a:ext uri="{FF2B5EF4-FFF2-40B4-BE49-F238E27FC236}">
                <a16:creationId xmlns:a16="http://schemas.microsoft.com/office/drawing/2014/main" id="{BCF467A3-7F44-DC97-84ED-DA5D7D3B8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23" y="582833"/>
            <a:ext cx="5233777" cy="52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F19924B0-2CCD-0402-B013-F29DBE05CA28}"/>
              </a:ext>
            </a:extLst>
          </p:cNvPr>
          <p:cNvSpPr txBox="1">
            <a:spLocks/>
          </p:cNvSpPr>
          <p:nvPr/>
        </p:nvSpPr>
        <p:spPr>
          <a:xfrm>
            <a:off x="717946" y="731320"/>
            <a:ext cx="9861661" cy="6334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dirty="0"/>
              <a:t>Bistandskutt – et kappløp mot bunnen?</a:t>
            </a:r>
          </a:p>
        </p:txBody>
      </p:sp>
      <p:sp>
        <p:nvSpPr>
          <p:cNvPr id="25" name="Tittel 2">
            <a:extLst>
              <a:ext uri="{FF2B5EF4-FFF2-40B4-BE49-F238E27FC236}">
                <a16:creationId xmlns:a16="http://schemas.microsoft.com/office/drawing/2014/main" id="{DAADE719-8B13-2B6D-9FF8-533037821D55}"/>
              </a:ext>
            </a:extLst>
          </p:cNvPr>
          <p:cNvSpPr txBox="1">
            <a:spLocks/>
          </p:cNvSpPr>
          <p:nvPr/>
        </p:nvSpPr>
        <p:spPr>
          <a:xfrm>
            <a:off x="717946" y="2986226"/>
            <a:ext cx="6415020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>
                <a:latin typeface="+mn-lt"/>
              </a:rPr>
              <a:t>Hvem rammes og hva er konsekvensene?</a:t>
            </a:r>
          </a:p>
        </p:txBody>
      </p:sp>
      <p:sp>
        <p:nvSpPr>
          <p:cNvPr id="26" name="Tittel 2">
            <a:extLst>
              <a:ext uri="{FF2B5EF4-FFF2-40B4-BE49-F238E27FC236}">
                <a16:creationId xmlns:a16="http://schemas.microsoft.com/office/drawing/2014/main" id="{9180D10F-2274-CC6A-A941-3164898792F7}"/>
              </a:ext>
            </a:extLst>
          </p:cNvPr>
          <p:cNvSpPr txBox="1">
            <a:spLocks/>
          </p:cNvSpPr>
          <p:nvPr/>
        </p:nvSpPr>
        <p:spPr>
          <a:xfrm>
            <a:off x="777265" y="4128662"/>
            <a:ext cx="8923486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>
                <a:latin typeface="+mn-lt"/>
              </a:rPr>
              <a:t>Hva gjør vi nå?</a:t>
            </a:r>
          </a:p>
        </p:txBody>
      </p:sp>
      <p:sp>
        <p:nvSpPr>
          <p:cNvPr id="30" name="Tittel 2">
            <a:extLst>
              <a:ext uri="{FF2B5EF4-FFF2-40B4-BE49-F238E27FC236}">
                <a16:creationId xmlns:a16="http://schemas.microsoft.com/office/drawing/2014/main" id="{049FB690-6E11-0DEC-9DCF-621E96EFF072}"/>
              </a:ext>
            </a:extLst>
          </p:cNvPr>
          <p:cNvSpPr txBox="1">
            <a:spLocks/>
          </p:cNvSpPr>
          <p:nvPr/>
        </p:nvSpPr>
        <p:spPr>
          <a:xfrm>
            <a:off x="926306" y="3922142"/>
            <a:ext cx="10064782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3200" dirty="0">
              <a:latin typeface="+mn-lt"/>
            </a:endParaRPr>
          </a:p>
        </p:txBody>
      </p:sp>
      <p:sp>
        <p:nvSpPr>
          <p:cNvPr id="32" name="Tittel 2">
            <a:extLst>
              <a:ext uri="{FF2B5EF4-FFF2-40B4-BE49-F238E27FC236}">
                <a16:creationId xmlns:a16="http://schemas.microsoft.com/office/drawing/2014/main" id="{D7CB810C-7C65-2E52-AE70-C01E48340B7B}"/>
              </a:ext>
            </a:extLst>
          </p:cNvPr>
          <p:cNvSpPr txBox="1">
            <a:spLocks/>
          </p:cNvSpPr>
          <p:nvPr/>
        </p:nvSpPr>
        <p:spPr>
          <a:xfrm>
            <a:off x="717946" y="2126720"/>
            <a:ext cx="8923486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>
                <a:latin typeface="+mn-lt"/>
              </a:rPr>
              <a:t>Hvem har kuttet hva og hvorfor?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0046A-98A3-4129-8466-F9317B13A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460" y="1473694"/>
            <a:ext cx="4332234" cy="482945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A7882-C0F9-477F-9E6A-6833E7F7AF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4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A782267-CE13-9E96-E117-8F7F39BAC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906" y="2531318"/>
            <a:ext cx="416718" cy="202043"/>
          </a:xfrm>
        </p:spPr>
        <p:txBody>
          <a:bodyPr/>
          <a:lstStyle/>
          <a:p>
            <a:r>
              <a:rPr lang="nb-NO" dirty="0"/>
              <a:t>02</a:t>
            </a:r>
          </a:p>
        </p:txBody>
      </p:sp>
      <p:sp>
        <p:nvSpPr>
          <p:cNvPr id="15" name="Plassholder for tekst 1">
            <a:extLst>
              <a:ext uri="{FF2B5EF4-FFF2-40B4-BE49-F238E27FC236}">
                <a16:creationId xmlns:a16="http://schemas.microsoft.com/office/drawing/2014/main" id="{DCBA1EBC-6ECE-9BB7-DDE3-7C5381065640}"/>
              </a:ext>
            </a:extLst>
          </p:cNvPr>
          <p:cNvSpPr txBox="1">
            <a:spLocks/>
          </p:cNvSpPr>
          <p:nvPr/>
        </p:nvSpPr>
        <p:spPr>
          <a:xfrm>
            <a:off x="568906" y="3323236"/>
            <a:ext cx="416718" cy="20204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fontAlgn="ctr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accent1"/>
                </a:solidFill>
                <a:latin typeface="Space Mono" panose="02010509030202000204" pitchFamily="49" charset="0"/>
                <a:ea typeface="+mn-ea"/>
                <a:cs typeface="+mn-cs"/>
              </a:defRPr>
            </a:lvl1pPr>
            <a:lvl2pPr marL="685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03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19924B0-2CCD-0402-B013-F29DBE05CA28}"/>
              </a:ext>
            </a:extLst>
          </p:cNvPr>
          <p:cNvSpPr txBox="1">
            <a:spLocks/>
          </p:cNvSpPr>
          <p:nvPr/>
        </p:nvSpPr>
        <p:spPr>
          <a:xfrm>
            <a:off x="717946" y="731320"/>
            <a:ext cx="9861661" cy="6334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dirty="0"/>
              <a:t>Et paradigmeskifte på gang</a:t>
            </a:r>
          </a:p>
        </p:txBody>
      </p:sp>
      <p:pic>
        <p:nvPicPr>
          <p:cNvPr id="13" name="Bilde 9">
            <a:extLst>
              <a:ext uri="{FF2B5EF4-FFF2-40B4-BE49-F238E27FC236}">
                <a16:creationId xmlns:a16="http://schemas.microsoft.com/office/drawing/2014/main" id="{B9E807B7-86EB-08E7-B162-01B471291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3546" y="3929903"/>
            <a:ext cx="2831421" cy="2831421"/>
          </a:xfrm>
          <a:prstGeom prst="rect">
            <a:avLst/>
          </a:prstGeom>
        </p:spPr>
      </p:pic>
      <p:pic>
        <p:nvPicPr>
          <p:cNvPr id="14" name="Bilde 9">
            <a:extLst>
              <a:ext uri="{FF2B5EF4-FFF2-40B4-BE49-F238E27FC236}">
                <a16:creationId xmlns:a16="http://schemas.microsoft.com/office/drawing/2014/main" id="{900757D1-817C-4F28-C98D-6BAA27B8E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641" y="3929903"/>
            <a:ext cx="2831421" cy="2831421"/>
          </a:xfrm>
          <a:prstGeom prst="rect">
            <a:avLst/>
          </a:prstGeom>
        </p:spPr>
      </p:pic>
      <p:pic>
        <p:nvPicPr>
          <p:cNvPr id="23" name="Bilde 9" descr="Et bilde som inneholder clip art, tegnefilm, design, kunst&#10;&#10;KI-generert innhold kan være feil.">
            <a:extLst>
              <a:ext uri="{FF2B5EF4-FFF2-40B4-BE49-F238E27FC236}">
                <a16:creationId xmlns:a16="http://schemas.microsoft.com/office/drawing/2014/main" id="{A02BBFD1-AE21-2BB3-92F6-989064FE8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6" y="4155299"/>
            <a:ext cx="2364906" cy="2364906"/>
          </a:xfrm>
          <a:prstGeom prst="rect">
            <a:avLst/>
          </a:prstGeom>
        </p:spPr>
      </p:pic>
      <p:sp>
        <p:nvSpPr>
          <p:cNvPr id="25" name="Tittel 2">
            <a:extLst>
              <a:ext uri="{FF2B5EF4-FFF2-40B4-BE49-F238E27FC236}">
                <a16:creationId xmlns:a16="http://schemas.microsoft.com/office/drawing/2014/main" id="{DAADE719-8B13-2B6D-9FF8-533037821D55}"/>
              </a:ext>
            </a:extLst>
          </p:cNvPr>
          <p:cNvSpPr txBox="1">
            <a:spLocks/>
          </p:cNvSpPr>
          <p:nvPr/>
        </p:nvSpPr>
        <p:spPr>
          <a:xfrm>
            <a:off x="926306" y="2321971"/>
            <a:ext cx="8923486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latin typeface="+mn-lt"/>
              </a:rPr>
              <a:t>Stort press på internasjonale konvensjoner og rettigheter</a:t>
            </a:r>
          </a:p>
        </p:txBody>
      </p:sp>
      <p:sp>
        <p:nvSpPr>
          <p:cNvPr id="26" name="Tittel 2">
            <a:extLst>
              <a:ext uri="{FF2B5EF4-FFF2-40B4-BE49-F238E27FC236}">
                <a16:creationId xmlns:a16="http://schemas.microsoft.com/office/drawing/2014/main" id="{9180D10F-2274-CC6A-A941-3164898792F7}"/>
              </a:ext>
            </a:extLst>
          </p:cNvPr>
          <p:cNvSpPr txBox="1">
            <a:spLocks/>
          </p:cNvSpPr>
          <p:nvPr/>
        </p:nvSpPr>
        <p:spPr>
          <a:xfrm>
            <a:off x="926306" y="3307059"/>
            <a:ext cx="8923486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latin typeface="+mn-lt"/>
              </a:rPr>
              <a:t>3 av 4 lever nå under autoritære regimer</a:t>
            </a:r>
          </a:p>
        </p:txBody>
      </p:sp>
      <p:sp>
        <p:nvSpPr>
          <p:cNvPr id="29" name="Plassholder for tekst 1">
            <a:extLst>
              <a:ext uri="{FF2B5EF4-FFF2-40B4-BE49-F238E27FC236}">
                <a16:creationId xmlns:a16="http://schemas.microsoft.com/office/drawing/2014/main" id="{22654C56-B58D-4740-C386-BCD0A5B2B853}"/>
              </a:ext>
            </a:extLst>
          </p:cNvPr>
          <p:cNvSpPr txBox="1">
            <a:spLocks/>
          </p:cNvSpPr>
          <p:nvPr/>
        </p:nvSpPr>
        <p:spPr>
          <a:xfrm>
            <a:off x="568906" y="4030301"/>
            <a:ext cx="416718" cy="20204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fontAlgn="ctr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accent1"/>
                </a:solidFill>
                <a:latin typeface="Space Mono" panose="02010509030202000204" pitchFamily="49" charset="0"/>
                <a:ea typeface="+mn-ea"/>
                <a:cs typeface="+mn-cs"/>
              </a:defRPr>
            </a:lvl1pPr>
            <a:lvl2pPr marL="685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04</a:t>
            </a:r>
          </a:p>
        </p:txBody>
      </p:sp>
      <p:sp>
        <p:nvSpPr>
          <p:cNvPr id="30" name="Tittel 2">
            <a:extLst>
              <a:ext uri="{FF2B5EF4-FFF2-40B4-BE49-F238E27FC236}">
                <a16:creationId xmlns:a16="http://schemas.microsoft.com/office/drawing/2014/main" id="{049FB690-6E11-0DEC-9DCF-621E96EFF072}"/>
              </a:ext>
            </a:extLst>
          </p:cNvPr>
          <p:cNvSpPr txBox="1">
            <a:spLocks/>
          </p:cNvSpPr>
          <p:nvPr/>
        </p:nvSpPr>
        <p:spPr>
          <a:xfrm>
            <a:off x="926306" y="3922142"/>
            <a:ext cx="10064782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latin typeface="+mn-lt"/>
              </a:rPr>
              <a:t>Folk på flukt: 2015: 60 millioner |  2025: 123 millioner</a:t>
            </a:r>
          </a:p>
        </p:txBody>
      </p:sp>
      <p:sp>
        <p:nvSpPr>
          <p:cNvPr id="31" name="Plassholder for tekst 1">
            <a:extLst>
              <a:ext uri="{FF2B5EF4-FFF2-40B4-BE49-F238E27FC236}">
                <a16:creationId xmlns:a16="http://schemas.microsoft.com/office/drawing/2014/main" id="{AF2BBC69-1C19-1E51-349A-678F36ACA442}"/>
              </a:ext>
            </a:extLst>
          </p:cNvPr>
          <p:cNvSpPr txBox="1">
            <a:spLocks/>
          </p:cNvSpPr>
          <p:nvPr/>
        </p:nvSpPr>
        <p:spPr>
          <a:xfrm>
            <a:off x="568906" y="1927255"/>
            <a:ext cx="416718" cy="20204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fontAlgn="ctr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accent1"/>
                </a:solidFill>
                <a:latin typeface="Space Mono" panose="02010509030202000204" pitchFamily="49" charset="0"/>
                <a:ea typeface="+mn-ea"/>
                <a:cs typeface="+mn-cs"/>
              </a:defRPr>
            </a:lvl1pPr>
            <a:lvl2pPr marL="685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01</a:t>
            </a:r>
            <a:endParaRPr lang="nb-NO" dirty="0"/>
          </a:p>
        </p:txBody>
      </p:sp>
      <p:sp>
        <p:nvSpPr>
          <p:cNvPr id="32" name="Tittel 2">
            <a:extLst>
              <a:ext uri="{FF2B5EF4-FFF2-40B4-BE49-F238E27FC236}">
                <a16:creationId xmlns:a16="http://schemas.microsoft.com/office/drawing/2014/main" id="{D7CB810C-7C65-2E52-AE70-C01E48340B7B}"/>
              </a:ext>
            </a:extLst>
          </p:cNvPr>
          <p:cNvSpPr txBox="1">
            <a:spLocks/>
          </p:cNvSpPr>
          <p:nvPr/>
        </p:nvSpPr>
        <p:spPr>
          <a:xfrm>
            <a:off x="926306" y="1732096"/>
            <a:ext cx="8923486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latin typeface="+mn-lt"/>
              </a:rPr>
              <a:t>Solidaritet, egeninteresse og sikkerhet</a:t>
            </a:r>
          </a:p>
        </p:txBody>
      </p:sp>
    </p:spTree>
    <p:extLst>
      <p:ext uri="{BB962C8B-B14F-4D97-AF65-F5344CB8AC3E}">
        <p14:creationId xmlns:p14="http://schemas.microsoft.com/office/powerpoint/2010/main" val="260822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A734C-CA91-E59A-9851-26E9AB88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8DE5ECC-7DC2-0263-C78D-09AD051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3" y="1762658"/>
            <a:ext cx="8923486" cy="51672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>
                <a:latin typeface="+mn-lt"/>
              </a:rPr>
              <a:t>Oppslutning rundt bistand er utfordret selv om behovet er stort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FA0C7BC1-F338-452B-AC68-8AA3FE2091A8}"/>
              </a:ext>
            </a:extLst>
          </p:cNvPr>
          <p:cNvSpPr txBox="1">
            <a:spLocks/>
          </p:cNvSpPr>
          <p:nvPr/>
        </p:nvSpPr>
        <p:spPr>
          <a:xfrm>
            <a:off x="717947" y="731320"/>
            <a:ext cx="9180938" cy="6334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1F9B6-7E0A-59D2-79F3-EB08404C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9" y="4244775"/>
            <a:ext cx="1633701" cy="1881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8D141-5071-EE2A-E36A-4F609A1DE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82" y="4244776"/>
            <a:ext cx="1404035" cy="1881904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2FEC79AE-DE02-C7F5-5771-40367C5F4D9B}"/>
              </a:ext>
            </a:extLst>
          </p:cNvPr>
          <p:cNvSpPr txBox="1">
            <a:spLocks/>
          </p:cNvSpPr>
          <p:nvPr/>
        </p:nvSpPr>
        <p:spPr>
          <a:xfrm>
            <a:off x="846673" y="2629025"/>
            <a:ext cx="8923486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>
                <a:latin typeface="+mn-lt"/>
              </a:rPr>
              <a:t>Når Vesten kutter, hvilke andre aktører kommer på banen?</a:t>
            </a:r>
          </a:p>
        </p:txBody>
      </p:sp>
      <p:sp>
        <p:nvSpPr>
          <p:cNvPr id="18" name="Tittel 2">
            <a:extLst>
              <a:ext uri="{FF2B5EF4-FFF2-40B4-BE49-F238E27FC236}">
                <a16:creationId xmlns:a16="http://schemas.microsoft.com/office/drawing/2014/main" id="{98C23489-D8BA-47D2-6EA7-210AAE35CB31}"/>
              </a:ext>
            </a:extLst>
          </p:cNvPr>
          <p:cNvSpPr txBox="1">
            <a:spLocks/>
          </p:cNvSpPr>
          <p:nvPr/>
        </p:nvSpPr>
        <p:spPr>
          <a:xfrm>
            <a:off x="1174157" y="3892935"/>
            <a:ext cx="2015399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>
                <a:latin typeface="+mn-lt"/>
              </a:rPr>
              <a:t>Trekker seg tilbake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4FDA59-3725-42F0-8E4C-0598AA46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39" y="4244776"/>
            <a:ext cx="1724557" cy="18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E54E1B-C61D-157A-4192-80D75799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887" y="4244776"/>
            <a:ext cx="1719357" cy="18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tel 2">
            <a:extLst>
              <a:ext uri="{FF2B5EF4-FFF2-40B4-BE49-F238E27FC236}">
                <a16:creationId xmlns:a16="http://schemas.microsoft.com/office/drawing/2014/main" id="{21E1EFA3-2CFB-7BBB-465F-8B98C16056A1}"/>
              </a:ext>
            </a:extLst>
          </p:cNvPr>
          <p:cNvSpPr txBox="1">
            <a:spLocks/>
          </p:cNvSpPr>
          <p:nvPr/>
        </p:nvSpPr>
        <p:spPr>
          <a:xfrm>
            <a:off x="8846965" y="4151296"/>
            <a:ext cx="2170878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1800" dirty="0">
              <a:latin typeface="+mn-lt"/>
            </a:endParaRPr>
          </a:p>
        </p:txBody>
      </p:sp>
      <p:sp>
        <p:nvSpPr>
          <p:cNvPr id="20" name="Tittel 2">
            <a:extLst>
              <a:ext uri="{FF2B5EF4-FFF2-40B4-BE49-F238E27FC236}">
                <a16:creationId xmlns:a16="http://schemas.microsoft.com/office/drawing/2014/main" id="{3FCF1394-D549-8349-42BE-43E10B06DFA8}"/>
              </a:ext>
            </a:extLst>
          </p:cNvPr>
          <p:cNvSpPr txBox="1">
            <a:spLocks/>
          </p:cNvSpPr>
          <p:nvPr/>
        </p:nvSpPr>
        <p:spPr>
          <a:xfrm>
            <a:off x="8103751" y="3883465"/>
            <a:ext cx="2138280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 dirty="0">
                <a:latin typeface="+mn-lt"/>
              </a:rPr>
              <a:t>Øker tilstedeværelse</a:t>
            </a:r>
          </a:p>
        </p:txBody>
      </p:sp>
      <p:sp>
        <p:nvSpPr>
          <p:cNvPr id="21" name="Tittel 1">
            <a:extLst>
              <a:ext uri="{FF2B5EF4-FFF2-40B4-BE49-F238E27FC236}">
                <a16:creationId xmlns:a16="http://schemas.microsoft.com/office/drawing/2014/main" id="{97DF41B0-FF1F-7807-99CC-905216BB618B}"/>
              </a:ext>
            </a:extLst>
          </p:cNvPr>
          <p:cNvSpPr txBox="1">
            <a:spLocks/>
          </p:cNvSpPr>
          <p:nvPr/>
        </p:nvSpPr>
        <p:spPr>
          <a:xfrm>
            <a:off x="717947" y="787447"/>
            <a:ext cx="9180938" cy="6334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dirty="0"/>
              <a:t>1% er et viktig signal</a:t>
            </a:r>
          </a:p>
        </p:txBody>
      </p:sp>
    </p:spTree>
    <p:extLst>
      <p:ext uri="{BB962C8B-B14F-4D97-AF65-F5344CB8AC3E}">
        <p14:creationId xmlns:p14="http://schemas.microsoft.com/office/powerpoint/2010/main" val="213990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6118D-9108-3929-3B4B-CA6FE3B62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DC7EABC-6FE3-D042-0FA4-96819733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87" b="5187"/>
          <a:stretch>
            <a:fillRect/>
          </a:stretch>
        </p:blipFill>
        <p:spPr>
          <a:xfrm>
            <a:off x="0" y="0"/>
            <a:ext cx="12192000" cy="9012174"/>
          </a:xfrm>
          <a:prstGeom prst="rect">
            <a:avLst/>
          </a:prstGeom>
          <a:noFill/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435A99A-A2C4-1BA3-7831-32837045B4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B461C2C-5489-54CF-3FD7-7CA41F57D1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16474" y="390617"/>
            <a:ext cx="14400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F1F528A3-A8AA-C695-9530-4C9178592E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1FA5F164-C2F6-C73A-9C1C-368C04BD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8" y="6516129"/>
            <a:ext cx="1444920" cy="138499"/>
          </a:xfrm>
        </p:spPr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055ADF01-6F38-9127-C402-B5523832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2323" y="6514644"/>
            <a:ext cx="7646989" cy="138499"/>
          </a:xfrm>
        </p:spPr>
        <p:txBody>
          <a:bodyPr/>
          <a:lstStyle/>
          <a:p>
            <a:r>
              <a:rPr lang="nb-NO"/>
              <a:t>Norsk Folkehjelp - Organisasjonspresentasjon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C00134EC-C30E-55CD-1A88-0A42FE06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3674" y="6514644"/>
            <a:ext cx="359367" cy="138499"/>
          </a:xfrm>
        </p:spPr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10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7C86-DF33-CCA5-6BE1-5BBB153D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bilde 14" descr="Et bilde som inneholder person, klær, Menneskeansikt, Dans&#10;&#10;KI-generert innhold kan være feil.">
            <a:extLst>
              <a:ext uri="{FF2B5EF4-FFF2-40B4-BE49-F238E27FC236}">
                <a16:creationId xmlns:a16="http://schemas.microsoft.com/office/drawing/2014/main" id="{5F784123-CA8E-B64B-8DDA-E707961EA5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" b="7856"/>
          <a:stretch>
            <a:fillRect/>
          </a:stretch>
        </p:blipFill>
        <p:spPr/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D8567B-3EA8-567B-9727-2F115B2627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Fotokredit: Torunn Aaslund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1F0D6F0-DE24-4EA7-AB33-670114E235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78CB4C0-F5AE-AE7E-50E0-855E6F007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7F1535B-834B-9612-5BB3-ECF0E93495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BAAE6B46-EB17-DA5E-2C9E-0813307E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8" y="6516129"/>
            <a:ext cx="1444920" cy="138499"/>
          </a:xfrm>
        </p:spPr>
        <p:txBody>
          <a:bodyPr/>
          <a:lstStyle/>
          <a:p>
            <a:fld id="{E6A610A8-4EE9-470C-972D-0E41A2C50444}" type="datetimeFigureOut">
              <a:rPr lang="nb-NO" smtClean="0"/>
              <a:t>17.11.2025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0614356E-D49B-DD60-8D04-F176A7FD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2323" y="6514644"/>
            <a:ext cx="7646989" cy="13849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6B931DBC-1F41-7448-7044-96BBB8E7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3674" y="6514644"/>
            <a:ext cx="359367" cy="138499"/>
          </a:xfrm>
        </p:spPr>
        <p:txBody>
          <a:bodyPr/>
          <a:lstStyle/>
          <a:p>
            <a:fld id="{BE2ACD00-28B2-4D17-A930-2C9F8441C7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40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B60BA-62A7-7CEF-FEE5-D21BDEB76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2">
            <a:extLst>
              <a:ext uri="{FF2B5EF4-FFF2-40B4-BE49-F238E27FC236}">
                <a16:creationId xmlns:a16="http://schemas.microsoft.com/office/drawing/2014/main" id="{A87D39C0-42A8-3697-DD19-51F38C26B4A3}"/>
              </a:ext>
            </a:extLst>
          </p:cNvPr>
          <p:cNvSpPr txBox="1">
            <a:spLocks/>
          </p:cNvSpPr>
          <p:nvPr/>
        </p:nvSpPr>
        <p:spPr>
          <a:xfrm>
            <a:off x="310921" y="2459128"/>
            <a:ext cx="4811495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>
                <a:latin typeface="+mn-lt"/>
              </a:rPr>
              <a:t>Omorganisering og kutt i organisasjonene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60AF73B-AB97-C7C7-BF66-3358BDD30036}"/>
              </a:ext>
            </a:extLst>
          </p:cNvPr>
          <p:cNvSpPr txBox="1">
            <a:spLocks/>
          </p:cNvSpPr>
          <p:nvPr/>
        </p:nvSpPr>
        <p:spPr>
          <a:xfrm>
            <a:off x="717947" y="731320"/>
            <a:ext cx="9180938" cy="6334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dirty="0"/>
              <a:t>Effektiv bistand </a:t>
            </a:r>
          </a:p>
          <a:p>
            <a:r>
              <a:rPr lang="nb-NO" sz="4800" dirty="0"/>
              <a:t>og prioriteringer</a:t>
            </a:r>
          </a:p>
        </p:txBody>
      </p:sp>
      <p:sp>
        <p:nvSpPr>
          <p:cNvPr id="4" name="Tittel 2">
            <a:extLst>
              <a:ext uri="{FF2B5EF4-FFF2-40B4-BE49-F238E27FC236}">
                <a16:creationId xmlns:a16="http://schemas.microsoft.com/office/drawing/2014/main" id="{5CE86B1B-15FB-F473-1F24-5951F837EBEE}"/>
              </a:ext>
            </a:extLst>
          </p:cNvPr>
          <p:cNvSpPr txBox="1">
            <a:spLocks/>
          </p:cNvSpPr>
          <p:nvPr/>
        </p:nvSpPr>
        <p:spPr>
          <a:xfrm>
            <a:off x="310921" y="3365429"/>
            <a:ext cx="4704962" cy="516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fontAlgn="ctr" latinLnBrk="0" hangingPunct="1">
              <a:lnSpc>
                <a:spcPct val="79000"/>
              </a:lnSpc>
              <a:spcBef>
                <a:spcPct val="0"/>
              </a:spcBef>
              <a:buNone/>
              <a:defRPr sz="6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3200" dirty="0">
              <a:latin typeface="+mn-lt"/>
            </a:endParaRPr>
          </a:p>
          <a:p>
            <a:r>
              <a:rPr lang="nb-NO" sz="3200" dirty="0">
                <a:latin typeface="+mn-lt"/>
              </a:rPr>
              <a:t>FN reform, nytt humanitært oppsett</a:t>
            </a:r>
          </a:p>
          <a:p>
            <a:endParaRPr lang="nb-NO" sz="3200" dirty="0">
              <a:latin typeface="+mn-lt"/>
            </a:endParaRPr>
          </a:p>
          <a:p>
            <a:r>
              <a:rPr lang="nb-NO" sz="3200" dirty="0">
                <a:latin typeface="+mn-lt"/>
              </a:rPr>
              <a:t> </a:t>
            </a:r>
          </a:p>
          <a:p>
            <a:endParaRPr lang="nb-NO" sz="3200" dirty="0">
              <a:latin typeface="+mn-lt"/>
            </a:endParaRPr>
          </a:p>
          <a:p>
            <a:endParaRPr lang="nb-NO" sz="3200" dirty="0">
              <a:latin typeface="+mn-lt"/>
            </a:endParaRPr>
          </a:p>
        </p:txBody>
      </p:sp>
      <p:pic>
        <p:nvPicPr>
          <p:cNvPr id="6" name="Plassholder for bilde 5" descr="Et bilde som inneholder utendørs, himmel, sky, klær&#10;&#10;KI-generert innhold kan være feil.">
            <a:extLst>
              <a:ext uri="{FF2B5EF4-FFF2-40B4-BE49-F238E27FC236}">
                <a16:creationId xmlns:a16="http://schemas.microsoft.com/office/drawing/2014/main" id="{E0D77334-2E2C-CC8F-E567-D5276E71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r="21873"/>
          <a:stretch>
            <a:fillRect/>
          </a:stretch>
        </p:blipFill>
        <p:spPr>
          <a:xfrm>
            <a:off x="5752731" y="0"/>
            <a:ext cx="6439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6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DB5EB2-805E-DCD8-6D7F-A0CACD17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8000"/>
              <a:t>Solidaritet </a:t>
            </a:r>
            <a:br>
              <a:rPr lang="nb-NO" sz="8000"/>
            </a:br>
            <a:r>
              <a:rPr lang="nb-NO" sz="8000"/>
              <a:t>i praksis</a:t>
            </a:r>
          </a:p>
        </p:txBody>
      </p:sp>
    </p:spTree>
    <p:extLst>
      <p:ext uri="{BB962C8B-B14F-4D97-AF65-F5344CB8AC3E}">
        <p14:creationId xmlns:p14="http://schemas.microsoft.com/office/powerpoint/2010/main" val="2324564116"/>
      </p:ext>
    </p:extLst>
  </p:cSld>
  <p:clrMapOvr>
    <a:masterClrMapping/>
  </p:clrMapOvr>
</p:sld>
</file>

<file path=ppt/theme/theme1.xml><?xml version="1.0" encoding="utf-8"?>
<a:theme xmlns:a="http://schemas.openxmlformats.org/drawingml/2006/main" name="Norsk folkehjelp">
  <a:themeElements>
    <a:clrScheme name="Cermaq">
      <a:dk1>
        <a:srgbClr val="000000"/>
      </a:dk1>
      <a:lt1>
        <a:srgbClr val="FFFFFF"/>
      </a:lt1>
      <a:dk2>
        <a:srgbClr val="033520"/>
      </a:dk2>
      <a:lt2>
        <a:srgbClr val="E6E9E1"/>
      </a:lt2>
      <a:accent1>
        <a:srgbClr val="01AB4D"/>
      </a:accent1>
      <a:accent2>
        <a:srgbClr val="045835"/>
      </a:accent2>
      <a:accent3>
        <a:srgbClr val="1C66B2"/>
      </a:accent3>
      <a:accent4>
        <a:srgbClr val="9EC9EC"/>
      </a:accent4>
      <a:accent5>
        <a:srgbClr val="FF665B"/>
      </a:accent5>
      <a:accent6>
        <a:srgbClr val="F9B4A0"/>
      </a:accent6>
      <a:hlink>
        <a:srgbClr val="1C66B2"/>
      </a:hlink>
      <a:folHlink>
        <a:srgbClr val="033520"/>
      </a:folHlink>
    </a:clrScheme>
    <a:fontScheme name="Folkehjelp Sans Light+Semibold">
      <a:majorFont>
        <a:latin typeface="Folkehjelp Sans Cond Extrabold"/>
        <a:ea typeface=""/>
        <a:cs typeface=""/>
      </a:majorFont>
      <a:minorFont>
        <a:latin typeface="Folkehjelp Sans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/>
      <a:lstStyle/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F_presentasjonsmal" id="{44BE0EF2-7BC5-4852-A9E9-98AD501B98BA}" vid="{D848991F-CA40-4241-91EF-1178724EEF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5218609855B439BCFEFC8EE3C5862" ma:contentTypeVersion="18" ma:contentTypeDescription="Create a new document." ma:contentTypeScope="" ma:versionID="2a67126477a01dc1a6f20dc2a5d2ac80">
  <xsd:schema xmlns:xsd="http://www.w3.org/2001/XMLSchema" xmlns:xs="http://www.w3.org/2001/XMLSchema" xmlns:p="http://schemas.microsoft.com/office/2006/metadata/properties" xmlns:ns3="2f2b78c5-45d0-41bf-9d03-23451150fbc0" xmlns:ns4="2bfc5f1b-f655-421e-aa9b-f9272a4ef988" targetNamespace="http://schemas.microsoft.com/office/2006/metadata/properties" ma:root="true" ma:fieldsID="96f70556fd042a772c4f4f1c9e0472bf" ns3:_="" ns4:_="">
    <xsd:import namespace="2f2b78c5-45d0-41bf-9d03-23451150fbc0"/>
    <xsd:import namespace="2bfc5f1b-f655-421e-aa9b-f9272a4ef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b78c5-45d0-41bf-9d03-23451150fb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c5f1b-f655-421e-aa9b-f9272a4ef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2b78c5-45d0-41bf-9d03-23451150fbc0" xsi:nil="true"/>
  </documentManagement>
</p:properties>
</file>

<file path=customXml/itemProps1.xml><?xml version="1.0" encoding="utf-8"?>
<ds:datastoreItem xmlns:ds="http://schemas.openxmlformats.org/officeDocument/2006/customXml" ds:itemID="{ABDFEB5F-B5BE-44BC-9951-F6DE609683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5E3B5-0B13-4485-BBD6-E333DF20B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b78c5-45d0-41bf-9d03-23451150fbc0"/>
    <ds:schemaRef ds:uri="2bfc5f1b-f655-421e-aa9b-f9272a4ef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EEB98-B0E2-4743-A26B-9D203BBDBB84}">
  <ds:schemaRefs>
    <ds:schemaRef ds:uri="http://schemas.microsoft.com/office/2006/metadata/properties"/>
    <ds:schemaRef ds:uri="http://purl.org/dc/terms/"/>
    <ds:schemaRef ds:uri="2f2b78c5-45d0-41bf-9d03-23451150fbc0"/>
    <ds:schemaRef ds:uri="http://schemas.microsoft.com/office/2006/documentManagement/types"/>
    <ds:schemaRef ds:uri="http://schemas.openxmlformats.org/package/2006/metadata/core-properties"/>
    <ds:schemaRef ds:uri="2bfc5f1b-f655-421e-aa9b-f9272a4ef98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Norsk folkehjelp</Template>
  <TotalTime>531</TotalTime>
  <Words>214</Words>
  <Application>Microsoft Office PowerPoint</Application>
  <PresentationFormat>Widescreen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Folkehjelp Sans</vt:lpstr>
      <vt:lpstr>Folkehjelp Sans Cond</vt:lpstr>
      <vt:lpstr>Folkehjelp Sans Cond Extrabold</vt:lpstr>
      <vt:lpstr>Folkehjelp Sans Light</vt:lpstr>
      <vt:lpstr>Space Mono</vt:lpstr>
      <vt:lpstr>Norsk folkehjelp</vt:lpstr>
      <vt:lpstr>Globale bistandskutt – hva er konsekvensene?</vt:lpstr>
      <vt:lpstr>PowerPoint Presentation</vt:lpstr>
      <vt:lpstr>PowerPoint Presentation</vt:lpstr>
      <vt:lpstr>Oppslutning rundt bistand er utfordret selv om behovet er stort</vt:lpstr>
      <vt:lpstr>PowerPoint Presentation</vt:lpstr>
      <vt:lpstr>PowerPoint Presentation</vt:lpstr>
      <vt:lpstr>PowerPoint Presentation</vt:lpstr>
      <vt:lpstr>Solidaritet  i praksis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kan norsk bistand gjøre størst mulig nytte?</dc:title>
  <dc:creator>Julie Wiik Berg</dc:creator>
  <cp:lastModifiedBy>Gry Ballestad</cp:lastModifiedBy>
  <cp:revision>13</cp:revision>
  <dcterms:created xsi:type="dcterms:W3CDTF">2025-07-01T18:15:05Z</dcterms:created>
  <dcterms:modified xsi:type="dcterms:W3CDTF">2025-11-17T13:20:35Z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0x0101001695218609855B439BCFEFC8EE3C5862</vt:lpwstr>
  </property>
</Properties>
</file>